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FB_BB2F68CA.xml" ContentType="application/vnd.ms-powerpoint.comments+xml"/>
  <Override PartName="/ppt/comments/modernComment_1CC_B9BE6F74.xml" ContentType="application/vnd.ms-powerpoint.comments+xml"/>
  <Override PartName="/ppt/comments/modernComment_234_4D1BED9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61" r:id="rId5"/>
    <p:sldMasterId id="2147483702" r:id="rId6"/>
  </p:sldMasterIdLst>
  <p:notesMasterIdLst>
    <p:notesMasterId r:id="rId22"/>
  </p:notesMasterIdLst>
  <p:sldIdLst>
    <p:sldId id="500" r:id="rId7"/>
    <p:sldId id="565" r:id="rId8"/>
    <p:sldId id="503" r:id="rId9"/>
    <p:sldId id="538" r:id="rId10"/>
    <p:sldId id="1213" r:id="rId11"/>
    <p:sldId id="1215" r:id="rId12"/>
    <p:sldId id="1216" r:id="rId13"/>
    <p:sldId id="1232" r:id="rId14"/>
    <p:sldId id="1223" r:id="rId15"/>
    <p:sldId id="1227" r:id="rId16"/>
    <p:sldId id="1237" r:id="rId17"/>
    <p:sldId id="507" r:id="rId18"/>
    <p:sldId id="460" r:id="rId19"/>
    <p:sldId id="564" r:id="rId20"/>
    <p:sldId id="4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A3947-FE3F-7E69-AF7F-AE90FCAE2590}" name="Martha Sainsbury" initials="MS" userId="S::Martha.Sainsbury@uli.org::f6a10c1f-2058-4fb1-88a5-bd362072e2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ine Deshayes" initials="AD" lastIdx="1" clrIdx="0">
    <p:extLst>
      <p:ext uri="{19B8F6BF-5375-455C-9EA6-DF929625EA0E}">
        <p15:presenceInfo xmlns:p15="http://schemas.microsoft.com/office/powerpoint/2012/main" userId="S::Amandine.Deshayes@uli.org::9f21d6dc-4fe2-4eab-aa10-1efd9cf133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CA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11CE7-D3CF-4167-A191-ADFFB2C83E5B}" v="78" dt="2022-03-22T16:58:10.753"/>
    <p1510:client id="{8C6ABC5E-3483-4C80-A9C3-F7CF213E77C2}" v="227" dt="2022-03-23T12:27:25.075"/>
    <p1510:client id="{EE53C822-5B1F-422F-9604-E3E2E2A1C390}" v="39" dt="2022-03-23T10:23:39.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30" autoAdjust="0"/>
  </p:normalViewPr>
  <p:slideViewPr>
    <p:cSldViewPr snapToGrid="0">
      <p:cViewPr varScale="1">
        <p:scale>
          <a:sx n="64" d="100"/>
          <a:sy n="64" d="100"/>
        </p:scale>
        <p:origin x="1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Tres" userId="478095a4-8f19-49f6-8866-b37e16f56e0f" providerId="ADAL" clId="{31066449-CA3C-458F-92F5-23B58C9C9C31}"/>
    <pc:docChg chg="delSld modSld">
      <pc:chgData name="Jessica Tres" userId="478095a4-8f19-49f6-8866-b37e16f56e0f" providerId="ADAL" clId="{31066449-CA3C-458F-92F5-23B58C9C9C31}" dt="2022-02-23T08:37:58.588" v="248" actId="6549"/>
      <pc:docMkLst>
        <pc:docMk/>
      </pc:docMkLst>
      <pc:sldChg chg="del">
        <pc:chgData name="Jessica Tres" userId="478095a4-8f19-49f6-8866-b37e16f56e0f" providerId="ADAL" clId="{31066449-CA3C-458F-92F5-23B58C9C9C31}" dt="2022-02-21T18:13:51.531" v="0" actId="47"/>
        <pc:sldMkLst>
          <pc:docMk/>
          <pc:sldMk cId="989298466" sldId="432"/>
        </pc:sldMkLst>
      </pc:sldChg>
      <pc:sldChg chg="modSp mod">
        <pc:chgData name="Jessica Tres" userId="478095a4-8f19-49f6-8866-b37e16f56e0f" providerId="ADAL" clId="{31066449-CA3C-458F-92F5-23B58C9C9C31}" dt="2022-02-23T08:37:32.478" v="234" actId="20577"/>
        <pc:sldMkLst>
          <pc:docMk/>
          <pc:sldMk cId="3116265332" sldId="460"/>
        </pc:sldMkLst>
        <pc:spChg chg="mod">
          <ac:chgData name="Jessica Tres" userId="478095a4-8f19-49f6-8866-b37e16f56e0f" providerId="ADAL" clId="{31066449-CA3C-458F-92F5-23B58C9C9C31}" dt="2022-02-23T08:37:32.478" v="234" actId="20577"/>
          <ac:spMkLst>
            <pc:docMk/>
            <pc:sldMk cId="3116265332" sldId="460"/>
            <ac:spMk id="14" creationId="{23285DEB-C4F3-4FEC-874E-D5CD2EB06342}"/>
          </ac:spMkLst>
        </pc:spChg>
      </pc:sldChg>
      <pc:sldChg chg="modSp mod">
        <pc:chgData name="Jessica Tres" userId="478095a4-8f19-49f6-8866-b37e16f56e0f" providerId="ADAL" clId="{31066449-CA3C-458F-92F5-23B58C9C9C31}" dt="2022-02-21T18:23:02.419" v="59" actId="403"/>
        <pc:sldMkLst>
          <pc:docMk/>
          <pc:sldMk cId="3140446410" sldId="507"/>
        </pc:sldMkLst>
        <pc:spChg chg="mod">
          <ac:chgData name="Jessica Tres" userId="478095a4-8f19-49f6-8866-b37e16f56e0f" providerId="ADAL" clId="{31066449-CA3C-458F-92F5-23B58C9C9C31}" dt="2022-02-21T18:22:23.357" v="33" actId="20577"/>
          <ac:spMkLst>
            <pc:docMk/>
            <pc:sldMk cId="3140446410" sldId="507"/>
            <ac:spMk id="17" creationId="{D0599265-F6AD-4953-AB88-738F2C7374A6}"/>
          </ac:spMkLst>
        </pc:spChg>
        <pc:spChg chg="mod">
          <ac:chgData name="Jessica Tres" userId="478095a4-8f19-49f6-8866-b37e16f56e0f" providerId="ADAL" clId="{31066449-CA3C-458F-92F5-23B58C9C9C31}" dt="2022-02-21T18:22:54.579" v="55" actId="403"/>
          <ac:spMkLst>
            <pc:docMk/>
            <pc:sldMk cId="3140446410" sldId="507"/>
            <ac:spMk id="18" creationId="{B5E80BE3-9F56-4200-AC1B-9601BB823912}"/>
          </ac:spMkLst>
        </pc:spChg>
        <pc:spChg chg="mod">
          <ac:chgData name="Jessica Tres" userId="478095a4-8f19-49f6-8866-b37e16f56e0f" providerId="ADAL" clId="{31066449-CA3C-458F-92F5-23B58C9C9C31}" dt="2022-02-21T18:22:45.649" v="51" actId="403"/>
          <ac:spMkLst>
            <pc:docMk/>
            <pc:sldMk cId="3140446410" sldId="507"/>
            <ac:spMk id="20" creationId="{7F814DDC-24F6-4ED7-BA79-5E1251D96061}"/>
          </ac:spMkLst>
        </pc:spChg>
        <pc:spChg chg="mod">
          <ac:chgData name="Jessica Tres" userId="478095a4-8f19-49f6-8866-b37e16f56e0f" providerId="ADAL" clId="{31066449-CA3C-458F-92F5-23B58C9C9C31}" dt="2022-02-21T18:23:02.419" v="59" actId="403"/>
          <ac:spMkLst>
            <pc:docMk/>
            <pc:sldMk cId="3140446410" sldId="507"/>
            <ac:spMk id="22" creationId="{4268C796-86D1-4E11-8787-0E47AB8E4EE1}"/>
          </ac:spMkLst>
        </pc:spChg>
      </pc:sldChg>
      <pc:sldChg chg="modSp mod">
        <pc:chgData name="Jessica Tres" userId="478095a4-8f19-49f6-8866-b37e16f56e0f" providerId="ADAL" clId="{31066449-CA3C-458F-92F5-23B58C9C9C31}" dt="2022-02-23T08:37:58.588" v="248" actId="6549"/>
        <pc:sldMkLst>
          <pc:docMk/>
          <pc:sldMk cId="1293675925" sldId="564"/>
        </pc:sldMkLst>
        <pc:spChg chg="mod">
          <ac:chgData name="Jessica Tres" userId="478095a4-8f19-49f6-8866-b37e16f56e0f" providerId="ADAL" clId="{31066449-CA3C-458F-92F5-23B58C9C9C31}" dt="2022-02-23T08:37:58.588" v="248" actId="6549"/>
          <ac:spMkLst>
            <pc:docMk/>
            <pc:sldMk cId="1293675925" sldId="564"/>
            <ac:spMk id="11" creationId="{E65FB21D-E1CE-4683-8A9C-043C3C0A71A9}"/>
          </ac:spMkLst>
        </pc:spChg>
      </pc:sldChg>
    </pc:docChg>
  </pc:docChgLst>
  <pc:docChgLst>
    <pc:chgData name="Jessica Tres" userId="478095a4-8f19-49f6-8866-b37e16f56e0f" providerId="ADAL" clId="{8C6ABC5E-3483-4C80-A9C3-F7CF213E77C2}"/>
    <pc:docChg chg="undo custSel addSld delSld modSld sldOrd">
      <pc:chgData name="Jessica Tres" userId="478095a4-8f19-49f6-8866-b37e16f56e0f" providerId="ADAL" clId="{8C6ABC5E-3483-4C80-A9C3-F7CF213E77C2}" dt="2022-03-23T12:27:25.076" v="222" actId="478"/>
      <pc:docMkLst>
        <pc:docMk/>
      </pc:docMkLst>
      <pc:sldChg chg="add del">
        <pc:chgData name="Jessica Tres" userId="478095a4-8f19-49f6-8866-b37e16f56e0f" providerId="ADAL" clId="{8C6ABC5E-3483-4C80-A9C3-F7CF213E77C2}" dt="2022-03-23T10:05:10.090" v="29" actId="47"/>
        <pc:sldMkLst>
          <pc:docMk/>
          <pc:sldMk cId="613536323" sldId="258"/>
        </pc:sldMkLst>
      </pc:sldChg>
      <pc:sldChg chg="modSp add del mod ord">
        <pc:chgData name="Jessica Tres" userId="478095a4-8f19-49f6-8866-b37e16f56e0f" providerId="ADAL" clId="{8C6ABC5E-3483-4C80-A9C3-F7CF213E77C2}" dt="2022-03-23T10:01:39.985" v="19" actId="47"/>
        <pc:sldMkLst>
          <pc:docMk/>
          <pc:sldMk cId="1966303827" sldId="461"/>
        </pc:sldMkLst>
        <pc:spChg chg="mod">
          <ac:chgData name="Jessica Tres" userId="478095a4-8f19-49f6-8866-b37e16f56e0f" providerId="ADAL" clId="{8C6ABC5E-3483-4C80-A9C3-F7CF213E77C2}" dt="2022-03-23T10:00:53.354" v="17" actId="6549"/>
          <ac:spMkLst>
            <pc:docMk/>
            <pc:sldMk cId="1966303827" sldId="461"/>
            <ac:spMk id="18" creationId="{00000000-0000-0000-0000-000000000000}"/>
          </ac:spMkLst>
        </pc:spChg>
      </pc:sldChg>
      <pc:sldChg chg="del">
        <pc:chgData name="Jessica Tres" userId="478095a4-8f19-49f6-8866-b37e16f56e0f" providerId="ADAL" clId="{8C6ABC5E-3483-4C80-A9C3-F7CF213E77C2}" dt="2022-03-23T09:56:55.694" v="3" actId="47"/>
        <pc:sldMkLst>
          <pc:docMk/>
          <pc:sldMk cId="3869011874" sldId="468"/>
        </pc:sldMkLst>
      </pc:sldChg>
      <pc:sldChg chg="del">
        <pc:chgData name="Jessica Tres" userId="478095a4-8f19-49f6-8866-b37e16f56e0f" providerId="ADAL" clId="{8C6ABC5E-3483-4C80-A9C3-F7CF213E77C2}" dt="2022-03-23T09:56:59.714" v="4" actId="47"/>
        <pc:sldMkLst>
          <pc:docMk/>
          <pc:sldMk cId="1214253641" sldId="471"/>
        </pc:sldMkLst>
      </pc:sldChg>
      <pc:sldChg chg="delSp modSp mod">
        <pc:chgData name="Jessica Tres" userId="478095a4-8f19-49f6-8866-b37e16f56e0f" providerId="ADAL" clId="{8C6ABC5E-3483-4C80-A9C3-F7CF213E77C2}" dt="2022-03-23T10:22:42.200" v="221" actId="478"/>
        <pc:sldMkLst>
          <pc:docMk/>
          <pc:sldMk cId="1994699228" sldId="494"/>
        </pc:sldMkLst>
        <pc:spChg chg="del mod">
          <ac:chgData name="Jessica Tres" userId="478095a4-8f19-49f6-8866-b37e16f56e0f" providerId="ADAL" clId="{8C6ABC5E-3483-4C80-A9C3-F7CF213E77C2}" dt="2022-03-23T10:22:41.252" v="220" actId="478"/>
          <ac:spMkLst>
            <pc:docMk/>
            <pc:sldMk cId="1994699228" sldId="494"/>
            <ac:spMk id="2" creationId="{19DF4B49-76B9-477C-8AB9-C5548EDD9E07}"/>
          </ac:spMkLst>
        </pc:spChg>
        <pc:picChg chg="del">
          <ac:chgData name="Jessica Tres" userId="478095a4-8f19-49f6-8866-b37e16f56e0f" providerId="ADAL" clId="{8C6ABC5E-3483-4C80-A9C3-F7CF213E77C2}" dt="2022-03-23T10:22:42.200" v="221" actId="478"/>
          <ac:picMkLst>
            <pc:docMk/>
            <pc:sldMk cId="1994699228" sldId="494"/>
            <ac:picMk id="4" creationId="{03503161-E108-47CC-9969-0D350A2BB97F}"/>
          </ac:picMkLst>
        </pc:picChg>
      </pc:sldChg>
      <pc:sldChg chg="delSp mod modNotesTx">
        <pc:chgData name="Jessica Tres" userId="478095a4-8f19-49f6-8866-b37e16f56e0f" providerId="ADAL" clId="{8C6ABC5E-3483-4C80-A9C3-F7CF213E77C2}" dt="2022-03-23T10:14:07.126" v="191" actId="6549"/>
        <pc:sldMkLst>
          <pc:docMk/>
          <pc:sldMk cId="779092595" sldId="503"/>
        </pc:sldMkLst>
        <pc:picChg chg="del">
          <ac:chgData name="Jessica Tres" userId="478095a4-8f19-49f6-8866-b37e16f56e0f" providerId="ADAL" clId="{8C6ABC5E-3483-4C80-A9C3-F7CF213E77C2}" dt="2022-03-23T09:58:05.058" v="7" actId="478"/>
          <ac:picMkLst>
            <pc:docMk/>
            <pc:sldMk cId="779092595" sldId="503"/>
            <ac:picMk id="18" creationId="{155097F9-5CD4-40AA-82EF-F551F1126FD6}"/>
          </ac:picMkLst>
        </pc:picChg>
      </pc:sldChg>
      <pc:sldChg chg="delSp mod modCm">
        <pc:chgData name="Jessica Tres" userId="478095a4-8f19-49f6-8866-b37e16f56e0f" providerId="ADAL" clId="{8C6ABC5E-3483-4C80-A9C3-F7CF213E77C2}" dt="2022-03-23T09:57:46.554" v="6" actId="2056"/>
        <pc:sldMkLst>
          <pc:docMk/>
          <pc:sldMk cId="3140446410" sldId="507"/>
        </pc:sldMkLst>
        <pc:picChg chg="del">
          <ac:chgData name="Jessica Tres" userId="478095a4-8f19-49f6-8866-b37e16f56e0f" providerId="ADAL" clId="{8C6ABC5E-3483-4C80-A9C3-F7CF213E77C2}" dt="2022-03-23T09:57:46.549" v="5" actId="478"/>
          <ac:picMkLst>
            <pc:docMk/>
            <pc:sldMk cId="3140446410" sldId="507"/>
            <ac:picMk id="16" creationId="{3700A497-9591-47E6-8312-9873C87C86A3}"/>
          </ac:picMkLst>
        </pc:picChg>
      </pc:sldChg>
      <pc:sldChg chg="delSp mod">
        <pc:chgData name="Jessica Tres" userId="478095a4-8f19-49f6-8866-b37e16f56e0f" providerId="ADAL" clId="{8C6ABC5E-3483-4C80-A9C3-F7CF213E77C2}" dt="2022-03-23T12:27:25.076" v="222" actId="478"/>
        <pc:sldMkLst>
          <pc:docMk/>
          <pc:sldMk cId="529657480" sldId="538"/>
        </pc:sldMkLst>
        <pc:spChg chg="del">
          <ac:chgData name="Jessica Tres" userId="478095a4-8f19-49f6-8866-b37e16f56e0f" providerId="ADAL" clId="{8C6ABC5E-3483-4C80-A9C3-F7CF213E77C2}" dt="2022-03-23T12:27:25.076" v="222" actId="478"/>
          <ac:spMkLst>
            <pc:docMk/>
            <pc:sldMk cId="529657480" sldId="538"/>
            <ac:spMk id="12" creationId="{A2BE5B98-7381-4BAA-B1BD-5B7154434F14}"/>
          </ac:spMkLst>
        </pc:spChg>
      </pc:sldChg>
      <pc:sldChg chg="modSp mod ord">
        <pc:chgData name="Jessica Tres" userId="478095a4-8f19-49f6-8866-b37e16f56e0f" providerId="ADAL" clId="{8C6ABC5E-3483-4C80-A9C3-F7CF213E77C2}" dt="2022-03-23T10:20:44.698" v="218"/>
        <pc:sldMkLst>
          <pc:docMk/>
          <pc:sldMk cId="1193871096" sldId="565"/>
        </pc:sldMkLst>
        <pc:spChg chg="mod">
          <ac:chgData name="Jessica Tres" userId="478095a4-8f19-49f6-8866-b37e16f56e0f" providerId="ADAL" clId="{8C6ABC5E-3483-4C80-A9C3-F7CF213E77C2}" dt="2022-03-23T10:20:44.698" v="218"/>
          <ac:spMkLst>
            <pc:docMk/>
            <pc:sldMk cId="1193871096" sldId="565"/>
            <ac:spMk id="6" creationId="{00000000-0000-0000-0000-000000000000}"/>
          </ac:spMkLst>
        </pc:spChg>
        <pc:picChg chg="mod">
          <ac:chgData name="Jessica Tres" userId="478095a4-8f19-49f6-8866-b37e16f56e0f" providerId="ADAL" clId="{8C6ABC5E-3483-4C80-A9C3-F7CF213E77C2}" dt="2022-03-23T10:18:14.587" v="194" actId="1076"/>
          <ac:picMkLst>
            <pc:docMk/>
            <pc:sldMk cId="1193871096" sldId="565"/>
            <ac:picMk id="11" creationId="{00000000-0000-0000-0000-000000000000}"/>
          </ac:picMkLst>
        </pc:picChg>
        <pc:picChg chg="mod">
          <ac:chgData name="Jessica Tres" userId="478095a4-8f19-49f6-8866-b37e16f56e0f" providerId="ADAL" clId="{8C6ABC5E-3483-4C80-A9C3-F7CF213E77C2}" dt="2022-03-23T10:04:43.426" v="28" actId="1076"/>
          <ac:picMkLst>
            <pc:docMk/>
            <pc:sldMk cId="1193871096" sldId="565"/>
            <ac:picMk id="12" creationId="{00000000-0000-0000-0000-000000000000}"/>
          </ac:picMkLst>
        </pc:picChg>
      </pc:sldChg>
      <pc:sldChg chg="delSp mod">
        <pc:chgData name="Jessica Tres" userId="478095a4-8f19-49f6-8866-b37e16f56e0f" providerId="ADAL" clId="{8C6ABC5E-3483-4C80-A9C3-F7CF213E77C2}" dt="2022-03-23T09:51:58.923" v="0" actId="478"/>
        <pc:sldMkLst>
          <pc:docMk/>
          <pc:sldMk cId="1528404429" sldId="1237"/>
        </pc:sldMkLst>
        <pc:spChg chg="del">
          <ac:chgData name="Jessica Tres" userId="478095a4-8f19-49f6-8866-b37e16f56e0f" providerId="ADAL" clId="{8C6ABC5E-3483-4C80-A9C3-F7CF213E77C2}" dt="2022-03-23T09:51:58.923" v="0" actId="478"/>
          <ac:spMkLst>
            <pc:docMk/>
            <pc:sldMk cId="1528404429" sldId="1237"/>
            <ac:spMk id="4" creationId="{8914C244-80DC-47FD-95D4-5100CBABFFD9}"/>
          </ac:spMkLst>
        </pc:spChg>
      </pc:sldChg>
      <pc:sldChg chg="add del">
        <pc:chgData name="Jessica Tres" userId="478095a4-8f19-49f6-8866-b37e16f56e0f" providerId="ADAL" clId="{8C6ABC5E-3483-4C80-A9C3-F7CF213E77C2}" dt="2022-03-23T10:00:41.051" v="16" actId="47"/>
        <pc:sldMkLst>
          <pc:docMk/>
          <pc:sldMk cId="2683284622" sldId="1238"/>
        </pc:sldMkLst>
      </pc:sldChg>
      <pc:sldMasterChg chg="delSldLayout">
        <pc:chgData name="Jessica Tres" userId="478095a4-8f19-49f6-8866-b37e16f56e0f" providerId="ADAL" clId="{8C6ABC5E-3483-4C80-A9C3-F7CF213E77C2}" dt="2022-03-23T10:01:39.985" v="19" actId="47"/>
        <pc:sldMasterMkLst>
          <pc:docMk/>
          <pc:sldMasterMk cId="148285913" sldId="2147483961"/>
        </pc:sldMasterMkLst>
        <pc:sldLayoutChg chg="del">
          <pc:chgData name="Jessica Tres" userId="478095a4-8f19-49f6-8866-b37e16f56e0f" providerId="ADAL" clId="{8C6ABC5E-3483-4C80-A9C3-F7CF213E77C2}" dt="2022-03-23T10:01:39.985" v="19" actId="47"/>
          <pc:sldLayoutMkLst>
            <pc:docMk/>
            <pc:sldMasterMk cId="148285913" sldId="2147483961"/>
            <pc:sldLayoutMk cId="3344221681" sldId="2147483964"/>
          </pc:sldLayoutMkLst>
        </pc:sldLayoutChg>
        <pc:sldLayoutChg chg="del">
          <pc:chgData name="Jessica Tres" userId="478095a4-8f19-49f6-8866-b37e16f56e0f" providerId="ADAL" clId="{8C6ABC5E-3483-4C80-A9C3-F7CF213E77C2}" dt="2022-03-23T09:56:55.694" v="3" actId="47"/>
          <pc:sldLayoutMkLst>
            <pc:docMk/>
            <pc:sldMasterMk cId="148285913" sldId="2147483961"/>
            <pc:sldLayoutMk cId="3385423813" sldId="2147483968"/>
          </pc:sldLayoutMkLst>
        </pc:sldLayoutChg>
      </pc:sldMasterChg>
    </pc:docChg>
  </pc:docChgLst>
  <pc:docChgLst>
    <pc:chgData name="Martha Sainsbury" userId="f6a10c1f-2058-4fb1-88a5-bd362072e257" providerId="ADAL" clId="{EE53C822-5B1F-422F-9604-E3E2E2A1C390}"/>
    <pc:docChg chg="modSld">
      <pc:chgData name="Martha Sainsbury" userId="f6a10c1f-2058-4fb1-88a5-bd362072e257" providerId="ADAL" clId="{EE53C822-5B1F-422F-9604-E3E2E2A1C390}" dt="2022-03-23T10:23:39.652" v="29" actId="1038"/>
      <pc:docMkLst>
        <pc:docMk/>
      </pc:docMkLst>
      <pc:sldChg chg="modSp mod">
        <pc:chgData name="Martha Sainsbury" userId="f6a10c1f-2058-4fb1-88a5-bd362072e257" providerId="ADAL" clId="{EE53C822-5B1F-422F-9604-E3E2E2A1C390}" dt="2022-03-23T10:23:39.652" v="29" actId="1038"/>
        <pc:sldMkLst>
          <pc:docMk/>
          <pc:sldMk cId="779092595" sldId="503"/>
        </pc:sldMkLst>
        <pc:spChg chg="mod">
          <ac:chgData name="Martha Sainsbury" userId="f6a10c1f-2058-4fb1-88a5-bd362072e257" providerId="ADAL" clId="{EE53C822-5B1F-422F-9604-E3E2E2A1C390}" dt="2022-03-23T10:23:39.652" v="29" actId="1038"/>
          <ac:spMkLst>
            <pc:docMk/>
            <pc:sldMk cId="779092595" sldId="503"/>
            <ac:spMk id="11" creationId="{B23650BE-CC5D-42AF-8000-7691B5E4D51C}"/>
          </ac:spMkLst>
        </pc:spChg>
        <pc:spChg chg="mod">
          <ac:chgData name="Martha Sainsbury" userId="f6a10c1f-2058-4fb1-88a5-bd362072e257" providerId="ADAL" clId="{EE53C822-5B1F-422F-9604-E3E2E2A1C390}" dt="2022-03-23T10:23:39.652" v="29" actId="1038"/>
          <ac:spMkLst>
            <pc:docMk/>
            <pc:sldMk cId="779092595" sldId="503"/>
            <ac:spMk id="12" creationId="{01A45F6B-FB59-4DAF-B217-DA97C2C6C24C}"/>
          </ac:spMkLst>
        </pc:spChg>
        <pc:spChg chg="mod">
          <ac:chgData name="Martha Sainsbury" userId="f6a10c1f-2058-4fb1-88a5-bd362072e257" providerId="ADAL" clId="{EE53C822-5B1F-422F-9604-E3E2E2A1C390}" dt="2022-03-23T10:22:17.151" v="6" actId="20577"/>
          <ac:spMkLst>
            <pc:docMk/>
            <pc:sldMk cId="779092595" sldId="503"/>
            <ac:spMk id="17" creationId="{5BC39B53-0A8D-400B-B8C8-0EACADF5963F}"/>
          </ac:spMkLst>
        </pc:spChg>
        <pc:grpChg chg="mod">
          <ac:chgData name="Martha Sainsbury" userId="f6a10c1f-2058-4fb1-88a5-bd362072e257" providerId="ADAL" clId="{EE53C822-5B1F-422F-9604-E3E2E2A1C390}" dt="2022-03-23T10:23:39.652" v="29" actId="1038"/>
          <ac:grpSpMkLst>
            <pc:docMk/>
            <pc:sldMk cId="779092595" sldId="503"/>
            <ac:grpSpMk id="8" creationId="{4081DEAF-FA4E-4729-A609-947A7D6110BE}"/>
          </ac:grpSpMkLst>
        </pc:grpChg>
        <pc:picChg chg="mod">
          <ac:chgData name="Martha Sainsbury" userId="f6a10c1f-2058-4fb1-88a5-bd362072e257" providerId="ADAL" clId="{EE53C822-5B1F-422F-9604-E3E2E2A1C390}" dt="2022-03-23T10:23:39.652" v="29" actId="1038"/>
          <ac:picMkLst>
            <pc:docMk/>
            <pc:sldMk cId="779092595" sldId="503"/>
            <ac:picMk id="9" creationId="{00583B70-E9A3-42AA-9FDA-076881DCCB7B}"/>
          </ac:picMkLst>
        </pc:picChg>
        <pc:picChg chg="mod">
          <ac:chgData name="Martha Sainsbury" userId="f6a10c1f-2058-4fb1-88a5-bd362072e257" providerId="ADAL" clId="{EE53C822-5B1F-422F-9604-E3E2E2A1C390}" dt="2022-03-23T10:23:39.652" v="29" actId="1038"/>
          <ac:picMkLst>
            <pc:docMk/>
            <pc:sldMk cId="779092595" sldId="503"/>
            <ac:picMk id="10" creationId="{0F1E1CDB-F625-468D-8E6D-1120E24C05A0}"/>
          </ac:picMkLst>
        </pc:picChg>
      </pc:sldChg>
      <pc:sldChg chg="modSp mod modCm">
        <pc:chgData name="Martha Sainsbury" userId="f6a10c1f-2058-4fb1-88a5-bd362072e257" providerId="ADAL" clId="{EE53C822-5B1F-422F-9604-E3E2E2A1C390}" dt="2022-03-23T10:23:21.743" v="16" actId="1038"/>
        <pc:sldMkLst>
          <pc:docMk/>
          <pc:sldMk cId="3140446410" sldId="507"/>
        </pc:sldMkLst>
        <pc:spChg chg="mod">
          <ac:chgData name="Martha Sainsbury" userId="f6a10c1f-2058-4fb1-88a5-bd362072e257" providerId="ADAL" clId="{EE53C822-5B1F-422F-9604-E3E2E2A1C390}" dt="2022-03-23T10:22:54.810" v="7" actId="20577"/>
          <ac:spMkLst>
            <pc:docMk/>
            <pc:sldMk cId="3140446410" sldId="507"/>
            <ac:spMk id="17" creationId="{D0599265-F6AD-4953-AB88-738F2C7374A6}"/>
          </ac:spMkLst>
        </pc:spChg>
        <pc:spChg chg="mod">
          <ac:chgData name="Martha Sainsbury" userId="f6a10c1f-2058-4fb1-88a5-bd362072e257" providerId="ADAL" clId="{EE53C822-5B1F-422F-9604-E3E2E2A1C390}" dt="2022-03-23T10:23:21.743" v="16" actId="1038"/>
          <ac:spMkLst>
            <pc:docMk/>
            <pc:sldMk cId="3140446410" sldId="507"/>
            <ac:spMk id="33" creationId="{1B1E614D-39F0-4012-BB4A-6C80AD37DF0B}"/>
          </ac:spMkLst>
        </pc:spChg>
        <pc:spChg chg="mod">
          <ac:chgData name="Martha Sainsbury" userId="f6a10c1f-2058-4fb1-88a5-bd362072e257" providerId="ADAL" clId="{EE53C822-5B1F-422F-9604-E3E2E2A1C390}" dt="2022-03-23T10:23:21.743" v="16" actId="1038"/>
          <ac:spMkLst>
            <pc:docMk/>
            <pc:sldMk cId="3140446410" sldId="507"/>
            <ac:spMk id="34" creationId="{7080725F-753A-484D-8EA3-B565AC94A5FD}"/>
          </ac:spMkLst>
        </pc:spChg>
        <pc:grpChg chg="mod">
          <ac:chgData name="Martha Sainsbury" userId="f6a10c1f-2058-4fb1-88a5-bd362072e257" providerId="ADAL" clId="{EE53C822-5B1F-422F-9604-E3E2E2A1C390}" dt="2022-03-23T10:23:21.743" v="16" actId="1038"/>
          <ac:grpSpMkLst>
            <pc:docMk/>
            <pc:sldMk cId="3140446410" sldId="507"/>
            <ac:grpSpMk id="30" creationId="{C46966DD-3CEB-4953-823D-E4E3A55405FE}"/>
          </ac:grpSpMkLst>
        </pc:grpChg>
        <pc:picChg chg="mod">
          <ac:chgData name="Martha Sainsbury" userId="f6a10c1f-2058-4fb1-88a5-bd362072e257" providerId="ADAL" clId="{EE53C822-5B1F-422F-9604-E3E2E2A1C390}" dt="2022-03-23T10:23:21.743" v="16" actId="1038"/>
          <ac:picMkLst>
            <pc:docMk/>
            <pc:sldMk cId="3140446410" sldId="507"/>
            <ac:picMk id="31" creationId="{89D2FE26-0DFA-4ED2-A952-8BE9E5204702}"/>
          </ac:picMkLst>
        </pc:picChg>
        <pc:picChg chg="mod">
          <ac:chgData name="Martha Sainsbury" userId="f6a10c1f-2058-4fb1-88a5-bd362072e257" providerId="ADAL" clId="{EE53C822-5B1F-422F-9604-E3E2E2A1C390}" dt="2022-03-23T10:23:21.743" v="16" actId="1038"/>
          <ac:picMkLst>
            <pc:docMk/>
            <pc:sldMk cId="3140446410" sldId="507"/>
            <ac:picMk id="32" creationId="{3CA9F2C6-EC41-4329-BBAA-FD914FBC0F83}"/>
          </ac:picMkLst>
        </pc:picChg>
      </pc:sldChg>
      <pc:sldChg chg="modSp mod">
        <pc:chgData name="Martha Sainsbury" userId="f6a10c1f-2058-4fb1-88a5-bd362072e257" providerId="ADAL" clId="{EE53C822-5B1F-422F-9604-E3E2E2A1C390}" dt="2022-03-23T09:58:37.807" v="2" actId="20577"/>
        <pc:sldMkLst>
          <pc:docMk/>
          <pc:sldMk cId="1293675925" sldId="564"/>
        </pc:sldMkLst>
        <pc:spChg chg="mod">
          <ac:chgData name="Martha Sainsbury" userId="f6a10c1f-2058-4fb1-88a5-bd362072e257" providerId="ADAL" clId="{EE53C822-5B1F-422F-9604-E3E2E2A1C390}" dt="2022-03-23T09:58:37.807" v="2" actId="20577"/>
          <ac:spMkLst>
            <pc:docMk/>
            <pc:sldMk cId="1293675925" sldId="564"/>
            <ac:spMk id="13" creationId="{D869A524-AA60-4AAE-BAFC-E17D1C44F1AE}"/>
          </ac:spMkLst>
        </pc:spChg>
      </pc:sldChg>
      <pc:sldChg chg="modSp mod">
        <pc:chgData name="Martha Sainsbury" userId="f6a10c1f-2058-4fb1-88a5-bd362072e257" providerId="ADAL" clId="{EE53C822-5B1F-422F-9604-E3E2E2A1C390}" dt="2022-03-23T10:22:07.222" v="5" actId="20577"/>
        <pc:sldMkLst>
          <pc:docMk/>
          <pc:sldMk cId="1193871096" sldId="565"/>
        </pc:sldMkLst>
        <pc:spChg chg="mod">
          <ac:chgData name="Martha Sainsbury" userId="f6a10c1f-2058-4fb1-88a5-bd362072e257" providerId="ADAL" clId="{EE53C822-5B1F-422F-9604-E3E2E2A1C390}" dt="2022-03-23T10:22:07.222" v="5" actId="20577"/>
          <ac:spMkLst>
            <pc:docMk/>
            <pc:sldMk cId="1193871096" sldId="565"/>
            <ac:spMk id="6" creationId="{00000000-0000-0000-0000-000000000000}"/>
          </ac:spMkLst>
        </pc:spChg>
      </pc:sldChg>
    </pc:docChg>
  </pc:docChgLst>
  <pc:docChgLst>
    <pc:chgData name="Martha Sainsbury" userId="f6a10c1f-2058-4fb1-88a5-bd362072e257" providerId="ADAL" clId="{47F11CE7-D3CF-4167-A191-ADFFB2C83E5B}"/>
    <pc:docChg chg="undo custSel addSld delSld modSld sldOrd">
      <pc:chgData name="Martha Sainsbury" userId="f6a10c1f-2058-4fb1-88a5-bd362072e257" providerId="ADAL" clId="{47F11CE7-D3CF-4167-A191-ADFFB2C83E5B}" dt="2022-03-22T17:02:40.994" v="1515" actId="20577"/>
      <pc:docMkLst>
        <pc:docMk/>
      </pc:docMkLst>
      <pc:sldChg chg="add">
        <pc:chgData name="Martha Sainsbury" userId="f6a10c1f-2058-4fb1-88a5-bd362072e257" providerId="ADAL" clId="{47F11CE7-D3CF-4167-A191-ADFFB2C83E5B}" dt="2022-03-22T16:25:31.925" v="597"/>
        <pc:sldMkLst>
          <pc:docMk/>
          <pc:sldMk cId="613536323" sldId="258"/>
        </pc:sldMkLst>
      </pc:sldChg>
      <pc:sldChg chg="addCm">
        <pc:chgData name="Martha Sainsbury" userId="f6a10c1f-2058-4fb1-88a5-bd362072e257" providerId="ADAL" clId="{47F11CE7-D3CF-4167-A191-ADFFB2C83E5B}" dt="2022-03-22T15:50:02.317" v="591"/>
        <pc:sldMkLst>
          <pc:docMk/>
          <pc:sldMk cId="3116265332" sldId="460"/>
        </pc:sldMkLst>
      </pc:sldChg>
      <pc:sldChg chg="add">
        <pc:chgData name="Martha Sainsbury" userId="f6a10c1f-2058-4fb1-88a5-bd362072e257" providerId="ADAL" clId="{47F11CE7-D3CF-4167-A191-ADFFB2C83E5B}" dt="2022-03-22T16:58:10.733" v="1491"/>
        <pc:sldMkLst>
          <pc:docMk/>
          <pc:sldMk cId="1966303827" sldId="461"/>
        </pc:sldMkLst>
      </pc:sldChg>
      <pc:sldChg chg="add">
        <pc:chgData name="Martha Sainsbury" userId="f6a10c1f-2058-4fb1-88a5-bd362072e257" providerId="ADAL" clId="{47F11CE7-D3CF-4167-A191-ADFFB2C83E5B}" dt="2022-03-22T16:58:10.733" v="1491"/>
        <pc:sldMkLst>
          <pc:docMk/>
          <pc:sldMk cId="3869011874" sldId="468"/>
        </pc:sldMkLst>
      </pc:sldChg>
      <pc:sldChg chg="add">
        <pc:chgData name="Martha Sainsbury" userId="f6a10c1f-2058-4fb1-88a5-bd362072e257" providerId="ADAL" clId="{47F11CE7-D3CF-4167-A191-ADFFB2C83E5B}" dt="2022-03-22T16:58:10.733" v="1491"/>
        <pc:sldMkLst>
          <pc:docMk/>
          <pc:sldMk cId="1214253641" sldId="471"/>
        </pc:sldMkLst>
      </pc:sldChg>
      <pc:sldChg chg="modSp del mod addCm">
        <pc:chgData name="Martha Sainsbury" userId="f6a10c1f-2058-4fb1-88a5-bd362072e257" providerId="ADAL" clId="{47F11CE7-D3CF-4167-A191-ADFFB2C83E5B}" dt="2022-03-22T16:25:34.190" v="598" actId="47"/>
        <pc:sldMkLst>
          <pc:docMk/>
          <pc:sldMk cId="412221600" sldId="486"/>
        </pc:sldMkLst>
        <pc:picChg chg="mod">
          <ac:chgData name="Martha Sainsbury" userId="f6a10c1f-2058-4fb1-88a5-bd362072e257" providerId="ADAL" clId="{47F11CE7-D3CF-4167-A191-ADFFB2C83E5B}" dt="2022-03-22T15:49:44.853" v="590" actId="1076"/>
          <ac:picMkLst>
            <pc:docMk/>
            <pc:sldMk cId="412221600" sldId="486"/>
            <ac:picMk id="2" creationId="{CF4CA1B8-20C7-4C1C-B9E3-7EECB5272AE8}"/>
          </ac:picMkLst>
        </pc:picChg>
      </pc:sldChg>
      <pc:sldChg chg="addSp delSp modSp mod ord">
        <pc:chgData name="Martha Sainsbury" userId="f6a10c1f-2058-4fb1-88a5-bd362072e257" providerId="ADAL" clId="{47F11CE7-D3CF-4167-A191-ADFFB2C83E5B}" dt="2022-03-22T17:00:37.039" v="1498" actId="478"/>
        <pc:sldMkLst>
          <pc:docMk/>
          <pc:sldMk cId="779092595" sldId="503"/>
        </pc:sldMkLst>
        <pc:spChg chg="mod">
          <ac:chgData name="Martha Sainsbury" userId="f6a10c1f-2058-4fb1-88a5-bd362072e257" providerId="ADAL" clId="{47F11CE7-D3CF-4167-A191-ADFFB2C83E5B}" dt="2022-03-22T16:38:48.814" v="724" actId="1038"/>
          <ac:spMkLst>
            <pc:docMk/>
            <pc:sldMk cId="779092595" sldId="503"/>
            <ac:spMk id="11" creationId="{B23650BE-CC5D-42AF-8000-7691B5E4D51C}"/>
          </ac:spMkLst>
        </pc:spChg>
        <pc:spChg chg="mod">
          <ac:chgData name="Martha Sainsbury" userId="f6a10c1f-2058-4fb1-88a5-bd362072e257" providerId="ADAL" clId="{47F11CE7-D3CF-4167-A191-ADFFB2C83E5B}" dt="2022-03-22T16:39:27.843" v="731" actId="20577"/>
          <ac:spMkLst>
            <pc:docMk/>
            <pc:sldMk cId="779092595" sldId="503"/>
            <ac:spMk id="12" creationId="{01A45F6B-FB59-4DAF-B217-DA97C2C6C24C}"/>
          </ac:spMkLst>
        </pc:spChg>
        <pc:spChg chg="add del mod">
          <ac:chgData name="Martha Sainsbury" userId="f6a10c1f-2058-4fb1-88a5-bd362072e257" providerId="ADAL" clId="{47F11CE7-D3CF-4167-A191-ADFFB2C83E5B}" dt="2022-03-22T16:36:52.301" v="678" actId="478"/>
          <ac:spMkLst>
            <pc:docMk/>
            <pc:sldMk cId="779092595" sldId="503"/>
            <ac:spMk id="14" creationId="{1FC836EC-E00B-4838-A736-0061557D25BE}"/>
          </ac:spMkLst>
        </pc:spChg>
        <pc:spChg chg="mod">
          <ac:chgData name="Martha Sainsbury" userId="f6a10c1f-2058-4fb1-88a5-bd362072e257" providerId="ADAL" clId="{47F11CE7-D3CF-4167-A191-ADFFB2C83E5B}" dt="2022-03-22T16:43:36.138" v="1040" actId="1038"/>
          <ac:spMkLst>
            <pc:docMk/>
            <pc:sldMk cId="779092595" sldId="503"/>
            <ac:spMk id="15" creationId="{6009E08F-D473-4AE1-BB6E-45EA989B25D8}"/>
          </ac:spMkLst>
        </pc:spChg>
        <pc:spChg chg="mod">
          <ac:chgData name="Martha Sainsbury" userId="f6a10c1f-2058-4fb1-88a5-bd362072e257" providerId="ADAL" clId="{47F11CE7-D3CF-4167-A191-ADFFB2C83E5B}" dt="2022-03-22T16:48:25.616" v="1176" actId="20577"/>
          <ac:spMkLst>
            <pc:docMk/>
            <pc:sldMk cId="779092595" sldId="503"/>
            <ac:spMk id="17" creationId="{5BC39B53-0A8D-400B-B8C8-0EACADF5963F}"/>
          </ac:spMkLst>
        </pc:spChg>
        <pc:spChg chg="add mod">
          <ac:chgData name="Martha Sainsbury" userId="f6a10c1f-2058-4fb1-88a5-bd362072e257" providerId="ADAL" clId="{47F11CE7-D3CF-4167-A191-ADFFB2C83E5B}" dt="2022-03-22T16:43:17.315" v="1026" actId="1038"/>
          <ac:spMkLst>
            <pc:docMk/>
            <pc:sldMk cId="779092595" sldId="503"/>
            <ac:spMk id="19" creationId="{A92A5853-1C37-4CFA-AB91-AE6B564690E8}"/>
          </ac:spMkLst>
        </pc:spChg>
        <pc:spChg chg="mod">
          <ac:chgData name="Martha Sainsbury" userId="f6a10c1f-2058-4fb1-88a5-bd362072e257" providerId="ADAL" clId="{47F11CE7-D3CF-4167-A191-ADFFB2C83E5B}" dt="2022-03-22T16:46:00.281" v="1118"/>
          <ac:spMkLst>
            <pc:docMk/>
            <pc:sldMk cId="779092595" sldId="503"/>
            <ac:spMk id="24" creationId="{17786616-3931-46D2-8AF3-7169E9FDD11D}"/>
          </ac:spMkLst>
        </pc:spChg>
        <pc:spChg chg="mod">
          <ac:chgData name="Martha Sainsbury" userId="f6a10c1f-2058-4fb1-88a5-bd362072e257" providerId="ADAL" clId="{47F11CE7-D3CF-4167-A191-ADFFB2C83E5B}" dt="2022-03-22T16:46:00.281" v="1118"/>
          <ac:spMkLst>
            <pc:docMk/>
            <pc:sldMk cId="779092595" sldId="503"/>
            <ac:spMk id="25" creationId="{FD4C68D6-3999-430D-8DC7-4FA3715F432B}"/>
          </ac:spMkLst>
        </pc:spChg>
        <pc:grpChg chg="mod">
          <ac:chgData name="Martha Sainsbury" userId="f6a10c1f-2058-4fb1-88a5-bd362072e257" providerId="ADAL" clId="{47F11CE7-D3CF-4167-A191-ADFFB2C83E5B}" dt="2022-03-22T16:38:48.814" v="724" actId="1038"/>
          <ac:grpSpMkLst>
            <pc:docMk/>
            <pc:sldMk cId="779092595" sldId="503"/>
            <ac:grpSpMk id="8" creationId="{4081DEAF-FA4E-4729-A609-947A7D6110BE}"/>
          </ac:grpSpMkLst>
        </pc:grpChg>
        <pc:grpChg chg="add del mod">
          <ac:chgData name="Martha Sainsbury" userId="f6a10c1f-2058-4fb1-88a5-bd362072e257" providerId="ADAL" clId="{47F11CE7-D3CF-4167-A191-ADFFB2C83E5B}" dt="2022-03-22T16:46:01.349" v="1119"/>
          <ac:grpSpMkLst>
            <pc:docMk/>
            <pc:sldMk cId="779092595" sldId="503"/>
            <ac:grpSpMk id="21" creationId="{B1D978A0-3ED6-4F67-8E6E-DFD08CDCF52C}"/>
          </ac:grpSpMkLst>
        </pc:grpChg>
        <pc:picChg chg="mod">
          <ac:chgData name="Martha Sainsbury" userId="f6a10c1f-2058-4fb1-88a5-bd362072e257" providerId="ADAL" clId="{47F11CE7-D3CF-4167-A191-ADFFB2C83E5B}" dt="2022-03-22T16:38:48.814" v="724" actId="1038"/>
          <ac:picMkLst>
            <pc:docMk/>
            <pc:sldMk cId="779092595" sldId="503"/>
            <ac:picMk id="9" creationId="{00583B70-E9A3-42AA-9FDA-076881DCCB7B}"/>
          </ac:picMkLst>
        </pc:picChg>
        <pc:picChg chg="mod">
          <ac:chgData name="Martha Sainsbury" userId="f6a10c1f-2058-4fb1-88a5-bd362072e257" providerId="ADAL" clId="{47F11CE7-D3CF-4167-A191-ADFFB2C83E5B}" dt="2022-03-22T16:38:48.814" v="724" actId="1038"/>
          <ac:picMkLst>
            <pc:docMk/>
            <pc:sldMk cId="779092595" sldId="503"/>
            <ac:picMk id="10" creationId="{0F1E1CDB-F625-468D-8E6D-1120E24C05A0}"/>
          </ac:picMkLst>
        </pc:picChg>
        <pc:picChg chg="add del mod">
          <ac:chgData name="Martha Sainsbury" userId="f6a10c1f-2058-4fb1-88a5-bd362072e257" providerId="ADAL" clId="{47F11CE7-D3CF-4167-A191-ADFFB2C83E5B}" dt="2022-03-22T16:35:53.746" v="602" actId="478"/>
          <ac:picMkLst>
            <pc:docMk/>
            <pc:sldMk cId="779092595" sldId="503"/>
            <ac:picMk id="13" creationId="{FC13E212-DE0E-42B2-909D-1C40811E953A}"/>
          </ac:picMkLst>
        </pc:picChg>
        <pc:picChg chg="mod">
          <ac:chgData name="Martha Sainsbury" userId="f6a10c1f-2058-4fb1-88a5-bd362072e257" providerId="ADAL" clId="{47F11CE7-D3CF-4167-A191-ADFFB2C83E5B}" dt="2022-03-22T16:43:36.138" v="1040" actId="1038"/>
          <ac:picMkLst>
            <pc:docMk/>
            <pc:sldMk cId="779092595" sldId="503"/>
            <ac:picMk id="16" creationId="{1D7CBDF3-C218-432F-8F20-72231C1C73CE}"/>
          </ac:picMkLst>
        </pc:picChg>
        <pc:picChg chg="add del">
          <ac:chgData name="Martha Sainsbury" userId="f6a10c1f-2058-4fb1-88a5-bd362072e257" providerId="ADAL" clId="{47F11CE7-D3CF-4167-A191-ADFFB2C83E5B}" dt="2022-03-22T17:00:37.039" v="1498" actId="478"/>
          <ac:picMkLst>
            <pc:docMk/>
            <pc:sldMk cId="779092595" sldId="503"/>
            <ac:picMk id="18" creationId="{155097F9-5CD4-40AA-82EF-F551F1126FD6}"/>
          </ac:picMkLst>
        </pc:picChg>
        <pc:picChg chg="add mod">
          <ac:chgData name="Martha Sainsbury" userId="f6a10c1f-2058-4fb1-88a5-bd362072e257" providerId="ADAL" clId="{47F11CE7-D3CF-4167-A191-ADFFB2C83E5B}" dt="2022-03-22T16:43:17.315" v="1026" actId="1038"/>
          <ac:picMkLst>
            <pc:docMk/>
            <pc:sldMk cId="779092595" sldId="503"/>
            <ac:picMk id="20" creationId="{21F92E51-EAF8-4E66-AE05-49619F9D6B42}"/>
          </ac:picMkLst>
        </pc:picChg>
        <pc:picChg chg="mod">
          <ac:chgData name="Martha Sainsbury" userId="f6a10c1f-2058-4fb1-88a5-bd362072e257" providerId="ADAL" clId="{47F11CE7-D3CF-4167-A191-ADFFB2C83E5B}" dt="2022-03-22T16:46:00.281" v="1118"/>
          <ac:picMkLst>
            <pc:docMk/>
            <pc:sldMk cId="779092595" sldId="503"/>
            <ac:picMk id="22" creationId="{64445107-1DD2-4C04-8C8C-55013A4E6701}"/>
          </ac:picMkLst>
        </pc:picChg>
        <pc:picChg chg="mod">
          <ac:chgData name="Martha Sainsbury" userId="f6a10c1f-2058-4fb1-88a5-bd362072e257" providerId="ADAL" clId="{47F11CE7-D3CF-4167-A191-ADFFB2C83E5B}" dt="2022-03-22T16:46:00.281" v="1118"/>
          <ac:picMkLst>
            <pc:docMk/>
            <pc:sldMk cId="779092595" sldId="503"/>
            <ac:picMk id="23" creationId="{6072A0AF-8BF2-458D-A27E-100D257FAACE}"/>
          </ac:picMkLst>
        </pc:picChg>
      </pc:sldChg>
      <pc:sldChg chg="addSp delSp modSp mod addCm delCm modCm">
        <pc:chgData name="Martha Sainsbury" userId="f6a10c1f-2058-4fb1-88a5-bd362072e257" providerId="ADAL" clId="{47F11CE7-D3CF-4167-A191-ADFFB2C83E5B}" dt="2022-03-22T16:48:45.375" v="1178"/>
        <pc:sldMkLst>
          <pc:docMk/>
          <pc:sldMk cId="3140446410" sldId="507"/>
        </pc:sldMkLst>
        <pc:spChg chg="mod">
          <ac:chgData name="Martha Sainsbury" userId="f6a10c1f-2058-4fb1-88a5-bd362072e257" providerId="ADAL" clId="{47F11CE7-D3CF-4167-A191-ADFFB2C83E5B}" dt="2022-03-22T16:45:35.323" v="1116" actId="1076"/>
          <ac:spMkLst>
            <pc:docMk/>
            <pc:sldMk cId="3140446410" sldId="507"/>
            <ac:spMk id="11" creationId="{B23650BE-CC5D-42AF-8000-7691B5E4D51C}"/>
          </ac:spMkLst>
        </pc:spChg>
        <pc:spChg chg="mod">
          <ac:chgData name="Martha Sainsbury" userId="f6a10c1f-2058-4fb1-88a5-bd362072e257" providerId="ADAL" clId="{47F11CE7-D3CF-4167-A191-ADFFB2C83E5B}" dt="2022-03-22T16:45:38.633" v="1117" actId="1076"/>
          <ac:spMkLst>
            <pc:docMk/>
            <pc:sldMk cId="3140446410" sldId="507"/>
            <ac:spMk id="12" creationId="{01A45F6B-FB59-4DAF-B217-DA97C2C6C24C}"/>
          </ac:spMkLst>
        </pc:spChg>
        <pc:spChg chg="mod">
          <ac:chgData name="Martha Sainsbury" userId="f6a10c1f-2058-4fb1-88a5-bd362072e257" providerId="ADAL" clId="{47F11CE7-D3CF-4167-A191-ADFFB2C83E5B}" dt="2022-03-22T16:48:45.375" v="1178"/>
          <ac:spMkLst>
            <pc:docMk/>
            <pc:sldMk cId="3140446410" sldId="507"/>
            <ac:spMk id="17" creationId="{D0599265-F6AD-4953-AB88-738F2C7374A6}"/>
          </ac:spMkLst>
        </pc:spChg>
        <pc:spChg chg="del mod">
          <ac:chgData name="Martha Sainsbury" userId="f6a10c1f-2058-4fb1-88a5-bd362072e257" providerId="ADAL" clId="{47F11CE7-D3CF-4167-A191-ADFFB2C83E5B}" dt="2022-03-22T16:35:44.874" v="599" actId="21"/>
          <ac:spMkLst>
            <pc:docMk/>
            <pc:sldMk cId="3140446410" sldId="507"/>
            <ac:spMk id="18" creationId="{B5E80BE3-9F56-4200-AC1B-9601BB823912}"/>
          </ac:spMkLst>
        </pc:spChg>
        <pc:spChg chg="mod">
          <ac:chgData name="Martha Sainsbury" userId="f6a10c1f-2058-4fb1-88a5-bd362072e257" providerId="ADAL" clId="{47F11CE7-D3CF-4167-A191-ADFFB2C83E5B}" dt="2022-03-22T16:44:11.305" v="1050" actId="1076"/>
          <ac:spMkLst>
            <pc:docMk/>
            <pc:sldMk cId="3140446410" sldId="507"/>
            <ac:spMk id="20" creationId="{7F814DDC-24F6-4ED7-BA79-5E1251D96061}"/>
          </ac:spMkLst>
        </pc:spChg>
        <pc:spChg chg="mod">
          <ac:chgData name="Martha Sainsbury" userId="f6a10c1f-2058-4fb1-88a5-bd362072e257" providerId="ADAL" clId="{47F11CE7-D3CF-4167-A191-ADFFB2C83E5B}" dt="2022-03-22T16:43:55.567" v="1048" actId="1076"/>
          <ac:spMkLst>
            <pc:docMk/>
            <pc:sldMk cId="3140446410" sldId="507"/>
            <ac:spMk id="22" creationId="{4268C796-86D1-4E11-8787-0E47AB8E4EE1}"/>
          </ac:spMkLst>
        </pc:spChg>
        <pc:spChg chg="add del mod">
          <ac:chgData name="Martha Sainsbury" userId="f6a10c1f-2058-4fb1-88a5-bd362072e257" providerId="ADAL" clId="{47F11CE7-D3CF-4167-A191-ADFFB2C83E5B}" dt="2022-03-22T16:40:40.003" v="911" actId="478"/>
          <ac:spMkLst>
            <pc:docMk/>
            <pc:sldMk cId="3140446410" sldId="507"/>
            <ac:spMk id="23" creationId="{23FBCDEE-9F5D-48C0-97DE-B92BF99DB2DF}"/>
          </ac:spMkLst>
        </pc:spChg>
        <pc:spChg chg="add del mod">
          <ac:chgData name="Martha Sainsbury" userId="f6a10c1f-2058-4fb1-88a5-bd362072e257" providerId="ADAL" clId="{47F11CE7-D3CF-4167-A191-ADFFB2C83E5B}" dt="2022-03-22T15:35:10.161" v="169"/>
          <ac:spMkLst>
            <pc:docMk/>
            <pc:sldMk cId="3140446410" sldId="507"/>
            <ac:spMk id="25" creationId="{12A40879-4D0A-4108-91CE-666E17F30AD2}"/>
          </ac:spMkLst>
        </pc:spChg>
        <pc:spChg chg="add del mod">
          <ac:chgData name="Martha Sainsbury" userId="f6a10c1f-2058-4fb1-88a5-bd362072e257" providerId="ADAL" clId="{47F11CE7-D3CF-4167-A191-ADFFB2C83E5B}" dt="2022-03-22T15:35:17.294" v="171"/>
          <ac:spMkLst>
            <pc:docMk/>
            <pc:sldMk cId="3140446410" sldId="507"/>
            <ac:spMk id="27" creationId="{8F82FDB3-04D8-4BF7-813F-B3F9FFCD0425}"/>
          </ac:spMkLst>
        </pc:spChg>
        <pc:spChg chg="add mod">
          <ac:chgData name="Martha Sainsbury" userId="f6a10c1f-2058-4fb1-88a5-bd362072e257" providerId="ADAL" clId="{47F11CE7-D3CF-4167-A191-ADFFB2C83E5B}" dt="2022-03-22T16:44:05.109" v="1049" actId="1076"/>
          <ac:spMkLst>
            <pc:docMk/>
            <pc:sldMk cId="3140446410" sldId="507"/>
            <ac:spMk id="29" creationId="{0BD21F32-AD1B-4DF8-B33F-1699826E17D8}"/>
          </ac:spMkLst>
        </pc:spChg>
        <pc:spChg chg="mod">
          <ac:chgData name="Martha Sainsbury" userId="f6a10c1f-2058-4fb1-88a5-bd362072e257" providerId="ADAL" clId="{47F11CE7-D3CF-4167-A191-ADFFB2C83E5B}" dt="2022-03-22T16:46:21.867" v="1122"/>
          <ac:spMkLst>
            <pc:docMk/>
            <pc:sldMk cId="3140446410" sldId="507"/>
            <ac:spMk id="33" creationId="{1B1E614D-39F0-4012-BB4A-6C80AD37DF0B}"/>
          </ac:spMkLst>
        </pc:spChg>
        <pc:spChg chg="mod">
          <ac:chgData name="Martha Sainsbury" userId="f6a10c1f-2058-4fb1-88a5-bd362072e257" providerId="ADAL" clId="{47F11CE7-D3CF-4167-A191-ADFFB2C83E5B}" dt="2022-03-22T16:46:21.867" v="1122"/>
          <ac:spMkLst>
            <pc:docMk/>
            <pc:sldMk cId="3140446410" sldId="507"/>
            <ac:spMk id="34" creationId="{7080725F-753A-484D-8EA3-B565AC94A5FD}"/>
          </ac:spMkLst>
        </pc:spChg>
        <pc:grpChg chg="del mod">
          <ac:chgData name="Martha Sainsbury" userId="f6a10c1f-2058-4fb1-88a5-bd362072e257" providerId="ADAL" clId="{47F11CE7-D3CF-4167-A191-ADFFB2C83E5B}" dt="2022-03-22T16:46:20.752" v="1120" actId="478"/>
          <ac:grpSpMkLst>
            <pc:docMk/>
            <pc:sldMk cId="3140446410" sldId="507"/>
            <ac:grpSpMk id="8" creationId="{4081DEAF-FA4E-4729-A609-947A7D6110BE}"/>
          </ac:grpSpMkLst>
        </pc:grpChg>
        <pc:grpChg chg="add mod">
          <ac:chgData name="Martha Sainsbury" userId="f6a10c1f-2058-4fb1-88a5-bd362072e257" providerId="ADAL" clId="{47F11CE7-D3CF-4167-A191-ADFFB2C83E5B}" dt="2022-03-22T16:46:21.867" v="1122"/>
          <ac:grpSpMkLst>
            <pc:docMk/>
            <pc:sldMk cId="3140446410" sldId="507"/>
            <ac:grpSpMk id="30" creationId="{C46966DD-3CEB-4953-823D-E4E3A55405FE}"/>
          </ac:grpSpMkLst>
        </pc:grpChg>
        <pc:picChg chg="mod">
          <ac:chgData name="Martha Sainsbury" userId="f6a10c1f-2058-4fb1-88a5-bd362072e257" providerId="ADAL" clId="{47F11CE7-D3CF-4167-A191-ADFFB2C83E5B}" dt="2022-03-22T16:45:35.323" v="1116" actId="1076"/>
          <ac:picMkLst>
            <pc:docMk/>
            <pc:sldMk cId="3140446410" sldId="507"/>
            <ac:picMk id="9" creationId="{00583B70-E9A3-42AA-9FDA-076881DCCB7B}"/>
          </ac:picMkLst>
        </pc:picChg>
        <pc:picChg chg="mod">
          <ac:chgData name="Martha Sainsbury" userId="f6a10c1f-2058-4fb1-88a5-bd362072e257" providerId="ADAL" clId="{47F11CE7-D3CF-4167-A191-ADFFB2C83E5B}" dt="2022-03-22T16:45:35.323" v="1116" actId="1076"/>
          <ac:picMkLst>
            <pc:docMk/>
            <pc:sldMk cId="3140446410" sldId="507"/>
            <ac:picMk id="10" creationId="{0F1E1CDB-F625-468D-8E6D-1120E24C05A0}"/>
          </ac:picMkLst>
        </pc:picChg>
        <pc:picChg chg="del mod">
          <ac:chgData name="Martha Sainsbury" userId="f6a10c1f-2058-4fb1-88a5-bd362072e257" providerId="ADAL" clId="{47F11CE7-D3CF-4167-A191-ADFFB2C83E5B}" dt="2022-03-22T16:35:44.874" v="599" actId="21"/>
          <ac:picMkLst>
            <pc:docMk/>
            <pc:sldMk cId="3140446410" sldId="507"/>
            <ac:picMk id="14" creationId="{DFA6BEC2-D3FB-4553-A966-4CBCAAB20CC1}"/>
          </ac:picMkLst>
        </pc:picChg>
        <pc:picChg chg="mod">
          <ac:chgData name="Martha Sainsbury" userId="f6a10c1f-2058-4fb1-88a5-bd362072e257" providerId="ADAL" clId="{47F11CE7-D3CF-4167-A191-ADFFB2C83E5B}" dt="2022-03-22T16:43:55.567" v="1048" actId="1076"/>
          <ac:picMkLst>
            <pc:docMk/>
            <pc:sldMk cId="3140446410" sldId="507"/>
            <ac:picMk id="15" creationId="{F108D2DF-87B3-4E3F-A075-E67903E5F4FE}"/>
          </ac:picMkLst>
        </pc:picChg>
        <pc:picChg chg="mod">
          <ac:chgData name="Martha Sainsbury" userId="f6a10c1f-2058-4fb1-88a5-bd362072e257" providerId="ADAL" clId="{47F11CE7-D3CF-4167-A191-ADFFB2C83E5B}" dt="2022-03-22T16:44:11.305" v="1050" actId="1076"/>
          <ac:picMkLst>
            <pc:docMk/>
            <pc:sldMk cId="3140446410" sldId="507"/>
            <ac:picMk id="19" creationId="{5037E6BD-44AA-4141-AE58-31F584ECE183}"/>
          </ac:picMkLst>
        </pc:picChg>
        <pc:picChg chg="add del mod">
          <ac:chgData name="Martha Sainsbury" userId="f6a10c1f-2058-4fb1-88a5-bd362072e257" providerId="ADAL" clId="{47F11CE7-D3CF-4167-A191-ADFFB2C83E5B}" dt="2022-03-22T16:40:40.003" v="911" actId="478"/>
          <ac:picMkLst>
            <pc:docMk/>
            <pc:sldMk cId="3140446410" sldId="507"/>
            <ac:picMk id="21" creationId="{1C9F8139-D472-4C11-A7E3-9EE50978C375}"/>
          </ac:picMkLst>
        </pc:picChg>
        <pc:picChg chg="add del mod">
          <ac:chgData name="Martha Sainsbury" userId="f6a10c1f-2058-4fb1-88a5-bd362072e257" providerId="ADAL" clId="{47F11CE7-D3CF-4167-A191-ADFFB2C83E5B}" dt="2022-03-22T15:35:10.161" v="169"/>
          <ac:picMkLst>
            <pc:docMk/>
            <pc:sldMk cId="3140446410" sldId="507"/>
            <ac:picMk id="24" creationId="{56AAE898-CF70-4BE0-AE78-45DAAB42DE43}"/>
          </ac:picMkLst>
        </pc:picChg>
        <pc:picChg chg="add del mod">
          <ac:chgData name="Martha Sainsbury" userId="f6a10c1f-2058-4fb1-88a5-bd362072e257" providerId="ADAL" clId="{47F11CE7-D3CF-4167-A191-ADFFB2C83E5B}" dt="2022-03-22T15:35:17.294" v="171"/>
          <ac:picMkLst>
            <pc:docMk/>
            <pc:sldMk cId="3140446410" sldId="507"/>
            <ac:picMk id="26" creationId="{99260633-7A15-40F3-99E8-EAB66A1B9ED9}"/>
          </ac:picMkLst>
        </pc:picChg>
        <pc:picChg chg="add mod">
          <ac:chgData name="Martha Sainsbury" userId="f6a10c1f-2058-4fb1-88a5-bd362072e257" providerId="ADAL" clId="{47F11CE7-D3CF-4167-A191-ADFFB2C83E5B}" dt="2022-03-22T16:44:05.109" v="1049" actId="1076"/>
          <ac:picMkLst>
            <pc:docMk/>
            <pc:sldMk cId="3140446410" sldId="507"/>
            <ac:picMk id="28" creationId="{4E121362-C883-400B-90DF-91FE2210AE52}"/>
          </ac:picMkLst>
        </pc:picChg>
        <pc:picChg chg="mod">
          <ac:chgData name="Martha Sainsbury" userId="f6a10c1f-2058-4fb1-88a5-bd362072e257" providerId="ADAL" clId="{47F11CE7-D3CF-4167-A191-ADFFB2C83E5B}" dt="2022-03-22T16:46:21.867" v="1122"/>
          <ac:picMkLst>
            <pc:docMk/>
            <pc:sldMk cId="3140446410" sldId="507"/>
            <ac:picMk id="31" creationId="{89D2FE26-0DFA-4ED2-A952-8BE9E5204702}"/>
          </ac:picMkLst>
        </pc:picChg>
        <pc:picChg chg="mod">
          <ac:chgData name="Martha Sainsbury" userId="f6a10c1f-2058-4fb1-88a5-bd362072e257" providerId="ADAL" clId="{47F11CE7-D3CF-4167-A191-ADFFB2C83E5B}" dt="2022-03-22T16:46:21.867" v="1122"/>
          <ac:picMkLst>
            <pc:docMk/>
            <pc:sldMk cId="3140446410" sldId="507"/>
            <ac:picMk id="32" creationId="{3CA9F2C6-EC41-4329-BBAA-FD914FBC0F83}"/>
          </ac:picMkLst>
        </pc:picChg>
      </pc:sldChg>
      <pc:sldChg chg="add">
        <pc:chgData name="Martha Sainsbury" userId="f6a10c1f-2058-4fb1-88a5-bd362072e257" providerId="ADAL" clId="{47F11CE7-D3CF-4167-A191-ADFFB2C83E5B}" dt="2022-03-22T16:58:10.733" v="1491"/>
        <pc:sldMkLst>
          <pc:docMk/>
          <pc:sldMk cId="529657480" sldId="538"/>
        </pc:sldMkLst>
      </pc:sldChg>
      <pc:sldChg chg="addSp delSp modSp mod addCm">
        <pc:chgData name="Martha Sainsbury" userId="f6a10c1f-2058-4fb1-88a5-bd362072e257" providerId="ADAL" clId="{47F11CE7-D3CF-4167-A191-ADFFB2C83E5B}" dt="2022-03-22T17:02:40.994" v="1515" actId="20577"/>
        <pc:sldMkLst>
          <pc:docMk/>
          <pc:sldMk cId="1293675925" sldId="564"/>
        </pc:sldMkLst>
        <pc:spChg chg="mod">
          <ac:chgData name="Martha Sainsbury" userId="f6a10c1f-2058-4fb1-88a5-bd362072e257" providerId="ADAL" clId="{47F11CE7-D3CF-4167-A191-ADFFB2C83E5B}" dt="2022-03-22T16:51:37.261" v="1253" actId="1037"/>
          <ac:spMkLst>
            <pc:docMk/>
            <pc:sldMk cId="1293675925" sldId="564"/>
            <ac:spMk id="2" creationId="{A114E044-7511-4699-919F-75049E0D203E}"/>
          </ac:spMkLst>
        </pc:spChg>
        <pc:spChg chg="mod">
          <ac:chgData name="Martha Sainsbury" userId="f6a10c1f-2058-4fb1-88a5-bd362072e257" providerId="ADAL" clId="{47F11CE7-D3CF-4167-A191-ADFFB2C83E5B}" dt="2022-03-22T16:51:37.261" v="1253" actId="1037"/>
          <ac:spMkLst>
            <pc:docMk/>
            <pc:sldMk cId="1293675925" sldId="564"/>
            <ac:spMk id="7" creationId="{771A76ED-51A3-4BA4-A77D-9826212A5F2E}"/>
          </ac:spMkLst>
        </pc:spChg>
        <pc:spChg chg="del">
          <ac:chgData name="Martha Sainsbury" userId="f6a10c1f-2058-4fb1-88a5-bd362072e257" providerId="ADAL" clId="{47F11CE7-D3CF-4167-A191-ADFFB2C83E5B}" dt="2022-03-22T16:49:20.682" v="1179" actId="478"/>
          <ac:spMkLst>
            <pc:docMk/>
            <pc:sldMk cId="1293675925" sldId="564"/>
            <ac:spMk id="8" creationId="{5917C3B9-E626-4971-8875-AB649795677F}"/>
          </ac:spMkLst>
        </pc:spChg>
        <pc:spChg chg="mod">
          <ac:chgData name="Martha Sainsbury" userId="f6a10c1f-2058-4fb1-88a5-bd362072e257" providerId="ADAL" clId="{47F11CE7-D3CF-4167-A191-ADFFB2C83E5B}" dt="2022-03-22T16:51:37.261" v="1253" actId="1037"/>
          <ac:spMkLst>
            <pc:docMk/>
            <pc:sldMk cId="1293675925" sldId="564"/>
            <ac:spMk id="9" creationId="{1ED5C14E-9222-4DA2-8E61-1B0F926D363A}"/>
          </ac:spMkLst>
        </pc:spChg>
        <pc:spChg chg="del">
          <ac:chgData name="Martha Sainsbury" userId="f6a10c1f-2058-4fb1-88a5-bd362072e257" providerId="ADAL" clId="{47F11CE7-D3CF-4167-A191-ADFFB2C83E5B}" dt="2022-03-22T16:49:25.273" v="1180" actId="478"/>
          <ac:spMkLst>
            <pc:docMk/>
            <pc:sldMk cId="1293675925" sldId="564"/>
            <ac:spMk id="10" creationId="{D8174A8D-4601-42D9-B5A7-91FE9E205573}"/>
          </ac:spMkLst>
        </pc:spChg>
        <pc:spChg chg="del">
          <ac:chgData name="Martha Sainsbury" userId="f6a10c1f-2058-4fb1-88a5-bd362072e257" providerId="ADAL" clId="{47F11CE7-D3CF-4167-A191-ADFFB2C83E5B}" dt="2022-03-22T16:49:27.376" v="1181" actId="478"/>
          <ac:spMkLst>
            <pc:docMk/>
            <pc:sldMk cId="1293675925" sldId="564"/>
            <ac:spMk id="11" creationId="{E65FB21D-E1CE-4683-8A9C-043C3C0A71A9}"/>
          </ac:spMkLst>
        </pc:spChg>
        <pc:spChg chg="add mod">
          <ac:chgData name="Martha Sainsbury" userId="f6a10c1f-2058-4fb1-88a5-bd362072e257" providerId="ADAL" clId="{47F11CE7-D3CF-4167-A191-ADFFB2C83E5B}" dt="2022-03-22T16:56:59.329" v="1411" actId="1038"/>
          <ac:spMkLst>
            <pc:docMk/>
            <pc:sldMk cId="1293675925" sldId="564"/>
            <ac:spMk id="12" creationId="{4B6D066B-CFCA-480A-9799-9B33F9C6097F}"/>
          </ac:spMkLst>
        </pc:spChg>
        <pc:spChg chg="add mod">
          <ac:chgData name="Martha Sainsbury" userId="f6a10c1f-2058-4fb1-88a5-bd362072e257" providerId="ADAL" clId="{47F11CE7-D3CF-4167-A191-ADFFB2C83E5B}" dt="2022-03-22T16:57:40.714" v="1475" actId="20577"/>
          <ac:spMkLst>
            <pc:docMk/>
            <pc:sldMk cId="1293675925" sldId="564"/>
            <ac:spMk id="13" creationId="{D869A524-AA60-4AAE-BAFC-E17D1C44F1AE}"/>
          </ac:spMkLst>
        </pc:spChg>
        <pc:spChg chg="add mod">
          <ac:chgData name="Martha Sainsbury" userId="f6a10c1f-2058-4fb1-88a5-bd362072e257" providerId="ADAL" clId="{47F11CE7-D3CF-4167-A191-ADFFB2C83E5B}" dt="2022-03-22T17:02:40.994" v="1515" actId="20577"/>
          <ac:spMkLst>
            <pc:docMk/>
            <pc:sldMk cId="1293675925" sldId="564"/>
            <ac:spMk id="14" creationId="{9713E8E2-9D57-4855-9E69-9130E14C27F4}"/>
          </ac:spMkLst>
        </pc:spChg>
        <pc:spChg chg="add del">
          <ac:chgData name="Martha Sainsbury" userId="f6a10c1f-2058-4fb1-88a5-bd362072e257" providerId="ADAL" clId="{47F11CE7-D3CF-4167-A191-ADFFB2C83E5B}" dt="2022-03-22T16:56:29.093" v="1341" actId="22"/>
          <ac:spMkLst>
            <pc:docMk/>
            <pc:sldMk cId="1293675925" sldId="564"/>
            <ac:spMk id="16" creationId="{43F5C98C-96EF-4313-8139-B9F1BC8CA631}"/>
          </ac:spMkLst>
        </pc:spChg>
        <pc:picChg chg="mod">
          <ac:chgData name="Martha Sainsbury" userId="f6a10c1f-2058-4fb1-88a5-bd362072e257" providerId="ADAL" clId="{47F11CE7-D3CF-4167-A191-ADFFB2C83E5B}" dt="2022-03-22T16:49:46.151" v="1185" actId="1076"/>
          <ac:picMkLst>
            <pc:docMk/>
            <pc:sldMk cId="1293675925" sldId="564"/>
            <ac:picMk id="6" creationId="{A4C19297-0DEA-4C9D-8236-F2B35C484F1B}"/>
          </ac:picMkLst>
        </pc:picChg>
        <pc:cxnChg chg="add del">
          <ac:chgData name="Martha Sainsbury" userId="f6a10c1f-2058-4fb1-88a5-bd362072e257" providerId="ADAL" clId="{47F11CE7-D3CF-4167-A191-ADFFB2C83E5B}" dt="2022-03-22T16:56:29.526" v="1342" actId="478"/>
          <ac:cxnSpMkLst>
            <pc:docMk/>
            <pc:sldMk cId="1293675925" sldId="564"/>
            <ac:cxnSpMk id="4" creationId="{CB3BE08F-6C73-4A11-8AF1-B46F66D14573}"/>
          </ac:cxnSpMkLst>
        </pc:cxnChg>
        <pc:cxnChg chg="add del">
          <ac:chgData name="Martha Sainsbury" userId="f6a10c1f-2058-4fb1-88a5-bd362072e257" providerId="ADAL" clId="{47F11CE7-D3CF-4167-A191-ADFFB2C83E5B}" dt="2022-03-22T16:56:29.526" v="1342" actId="478"/>
          <ac:cxnSpMkLst>
            <pc:docMk/>
            <pc:sldMk cId="1293675925" sldId="564"/>
            <ac:cxnSpMk id="15" creationId="{BD9F126C-02A3-498E-A5E8-F0C561E174E5}"/>
          </ac:cxnSpMkLst>
        </pc:cxnChg>
      </pc:sldChg>
      <pc:sldChg chg="modSp add mod">
        <pc:chgData name="Martha Sainsbury" userId="f6a10c1f-2058-4fb1-88a5-bd362072e257" providerId="ADAL" clId="{47F11CE7-D3CF-4167-A191-ADFFB2C83E5B}" dt="2022-03-22T16:59:32.616" v="1496" actId="1035"/>
        <pc:sldMkLst>
          <pc:docMk/>
          <pc:sldMk cId="1193871096" sldId="565"/>
        </pc:sldMkLst>
        <pc:spChg chg="mod">
          <ac:chgData name="Martha Sainsbury" userId="f6a10c1f-2058-4fb1-88a5-bd362072e257" providerId="ADAL" clId="{47F11CE7-D3CF-4167-A191-ADFFB2C83E5B}" dt="2022-03-22T16:59:32.616" v="1496" actId="1035"/>
          <ac:spMkLst>
            <pc:docMk/>
            <pc:sldMk cId="1193871096" sldId="565"/>
            <ac:spMk id="6" creationId="{00000000-0000-0000-0000-000000000000}"/>
          </ac:spMkLst>
        </pc:spChg>
      </pc:sldChg>
      <pc:sldChg chg="del">
        <pc:chgData name="Martha Sainsbury" userId="f6a10c1f-2058-4fb1-88a5-bd362072e257" providerId="ADAL" clId="{47F11CE7-D3CF-4167-A191-ADFFB2C83E5B}" dt="2022-03-22T15:48:54.626" v="582" actId="47"/>
        <pc:sldMkLst>
          <pc:docMk/>
          <pc:sldMk cId="3965312832" sldId="565"/>
        </pc:sldMkLst>
      </pc:sldChg>
      <pc:sldChg chg="del">
        <pc:chgData name="Martha Sainsbury" userId="f6a10c1f-2058-4fb1-88a5-bd362072e257" providerId="ADAL" clId="{47F11CE7-D3CF-4167-A191-ADFFB2C83E5B}" dt="2022-03-22T15:48:57.569" v="583" actId="47"/>
        <pc:sldMkLst>
          <pc:docMk/>
          <pc:sldMk cId="1734033888" sldId="566"/>
        </pc:sldMkLst>
      </pc:sldChg>
      <pc:sldChg chg="del">
        <pc:chgData name="Martha Sainsbury" userId="f6a10c1f-2058-4fb1-88a5-bd362072e257" providerId="ADAL" clId="{47F11CE7-D3CF-4167-A191-ADFFB2C83E5B}" dt="2022-03-22T15:48:58.224" v="584" actId="47"/>
        <pc:sldMkLst>
          <pc:docMk/>
          <pc:sldMk cId="225381836" sldId="567"/>
        </pc:sldMkLst>
      </pc:sldChg>
      <pc:sldChg chg="del">
        <pc:chgData name="Martha Sainsbury" userId="f6a10c1f-2058-4fb1-88a5-bd362072e257" providerId="ADAL" clId="{47F11CE7-D3CF-4167-A191-ADFFB2C83E5B}" dt="2022-03-22T15:48:58.880" v="585" actId="47"/>
        <pc:sldMkLst>
          <pc:docMk/>
          <pc:sldMk cId="1261913283" sldId="568"/>
        </pc:sldMkLst>
      </pc:sldChg>
      <pc:sldChg chg="del">
        <pc:chgData name="Martha Sainsbury" userId="f6a10c1f-2058-4fb1-88a5-bd362072e257" providerId="ADAL" clId="{47F11CE7-D3CF-4167-A191-ADFFB2C83E5B}" dt="2022-03-22T15:49:01.454" v="586" actId="47"/>
        <pc:sldMkLst>
          <pc:docMk/>
          <pc:sldMk cId="106648938" sldId="569"/>
        </pc:sldMkLst>
      </pc:sldChg>
      <pc:sldChg chg="del">
        <pc:chgData name="Martha Sainsbury" userId="f6a10c1f-2058-4fb1-88a5-bd362072e257" providerId="ADAL" clId="{47F11CE7-D3CF-4167-A191-ADFFB2C83E5B}" dt="2022-03-22T15:49:02.582" v="587" actId="47"/>
        <pc:sldMkLst>
          <pc:docMk/>
          <pc:sldMk cId="1503757358" sldId="570"/>
        </pc:sldMkLst>
      </pc:sldChg>
      <pc:sldChg chg="del">
        <pc:chgData name="Martha Sainsbury" userId="f6a10c1f-2058-4fb1-88a5-bd362072e257" providerId="ADAL" clId="{47F11CE7-D3CF-4167-A191-ADFFB2C83E5B}" dt="2022-03-22T15:49:03.374" v="588" actId="47"/>
        <pc:sldMkLst>
          <pc:docMk/>
          <pc:sldMk cId="1644258709" sldId="571"/>
        </pc:sldMkLst>
      </pc:sldChg>
      <pc:sldChg chg="del">
        <pc:chgData name="Martha Sainsbury" userId="f6a10c1f-2058-4fb1-88a5-bd362072e257" providerId="ADAL" clId="{47F11CE7-D3CF-4167-A191-ADFFB2C83E5B}" dt="2022-03-22T15:49:04.571" v="589" actId="47"/>
        <pc:sldMkLst>
          <pc:docMk/>
          <pc:sldMk cId="2466179312" sldId="572"/>
        </pc:sldMkLst>
      </pc:sldChg>
      <pc:sldChg chg="add setBg">
        <pc:chgData name="Martha Sainsbury" userId="f6a10c1f-2058-4fb1-88a5-bd362072e257" providerId="ADAL" clId="{47F11CE7-D3CF-4167-A191-ADFFB2C83E5B}" dt="2022-03-22T16:58:10.733" v="1491"/>
        <pc:sldMkLst>
          <pc:docMk/>
          <pc:sldMk cId="3821252372" sldId="1213"/>
        </pc:sldMkLst>
      </pc:sldChg>
      <pc:sldChg chg="add">
        <pc:chgData name="Martha Sainsbury" userId="f6a10c1f-2058-4fb1-88a5-bd362072e257" providerId="ADAL" clId="{47F11CE7-D3CF-4167-A191-ADFFB2C83E5B}" dt="2022-03-22T16:58:10.733" v="1491"/>
        <pc:sldMkLst>
          <pc:docMk/>
          <pc:sldMk cId="3090418012" sldId="1215"/>
        </pc:sldMkLst>
      </pc:sldChg>
      <pc:sldChg chg="add modNotes">
        <pc:chgData name="Martha Sainsbury" userId="f6a10c1f-2058-4fb1-88a5-bd362072e257" providerId="ADAL" clId="{47F11CE7-D3CF-4167-A191-ADFFB2C83E5B}" dt="2022-03-22T16:58:10.846" v="1492" actId="27636"/>
        <pc:sldMkLst>
          <pc:docMk/>
          <pc:sldMk cId="1250791627" sldId="1216"/>
        </pc:sldMkLst>
      </pc:sldChg>
      <pc:sldChg chg="add">
        <pc:chgData name="Martha Sainsbury" userId="f6a10c1f-2058-4fb1-88a5-bd362072e257" providerId="ADAL" clId="{47F11CE7-D3CF-4167-A191-ADFFB2C83E5B}" dt="2022-03-22T16:58:10.733" v="1491"/>
        <pc:sldMkLst>
          <pc:docMk/>
          <pc:sldMk cId="2429475584" sldId="1223"/>
        </pc:sldMkLst>
      </pc:sldChg>
      <pc:sldChg chg="add modNotes">
        <pc:chgData name="Martha Sainsbury" userId="f6a10c1f-2058-4fb1-88a5-bd362072e257" providerId="ADAL" clId="{47F11CE7-D3CF-4167-A191-ADFFB2C83E5B}" dt="2022-03-22T16:58:10.855" v="1493" actId="27636"/>
        <pc:sldMkLst>
          <pc:docMk/>
          <pc:sldMk cId="1914563184" sldId="1227"/>
        </pc:sldMkLst>
      </pc:sldChg>
      <pc:sldChg chg="add">
        <pc:chgData name="Martha Sainsbury" userId="f6a10c1f-2058-4fb1-88a5-bd362072e257" providerId="ADAL" clId="{47F11CE7-D3CF-4167-A191-ADFFB2C83E5B}" dt="2022-03-22T16:58:10.733" v="1491"/>
        <pc:sldMkLst>
          <pc:docMk/>
          <pc:sldMk cId="1317384550" sldId="1232"/>
        </pc:sldMkLst>
      </pc:sldChg>
      <pc:sldChg chg="add setBg">
        <pc:chgData name="Martha Sainsbury" userId="f6a10c1f-2058-4fb1-88a5-bd362072e257" providerId="ADAL" clId="{47F11CE7-D3CF-4167-A191-ADFFB2C83E5B}" dt="2022-03-22T16:58:10.733" v="1491"/>
        <pc:sldMkLst>
          <pc:docMk/>
          <pc:sldMk cId="1528404429" sldId="1237"/>
        </pc:sldMkLst>
      </pc:sldChg>
      <pc:sldMasterChg chg="delSldLayout">
        <pc:chgData name="Martha Sainsbury" userId="f6a10c1f-2058-4fb1-88a5-bd362072e257" providerId="ADAL" clId="{47F11CE7-D3CF-4167-A191-ADFFB2C83E5B}" dt="2022-03-22T16:25:34.190" v="598" actId="47"/>
        <pc:sldMasterMkLst>
          <pc:docMk/>
          <pc:sldMasterMk cId="2877294205" sldId="2147483648"/>
        </pc:sldMasterMkLst>
        <pc:sldLayoutChg chg="del">
          <pc:chgData name="Martha Sainsbury" userId="f6a10c1f-2058-4fb1-88a5-bd362072e257" providerId="ADAL" clId="{47F11CE7-D3CF-4167-A191-ADFFB2C83E5B}" dt="2022-03-22T16:25:34.190" v="598" actId="47"/>
          <pc:sldLayoutMkLst>
            <pc:docMk/>
            <pc:sldMasterMk cId="2877294205" sldId="2147483648"/>
            <pc:sldLayoutMk cId="4294134467" sldId="214748366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Roboto Light" panose="02000000000000000000" pitchFamily="2" charset="0"/>
                <a:ea typeface="Roboto Light" panose="02000000000000000000" pitchFamily="2" charset="0"/>
                <a:cs typeface="+mn-cs"/>
              </a:defRPr>
            </a:pPr>
            <a:r>
              <a:rPr lang="en-GB"/>
              <a:t>Inflation forecast (% year)</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Roboto Light" panose="02000000000000000000" pitchFamily="2" charset="0"/>
              <a:ea typeface="Roboto Light" panose="02000000000000000000" pitchFamily="2" charset="0"/>
              <a:cs typeface="+mn-cs"/>
            </a:defRPr>
          </a:pPr>
          <a:endParaRPr lang="en-US"/>
        </a:p>
      </c:txPr>
    </c:title>
    <c:autoTitleDeleted val="0"/>
    <c:plotArea>
      <c:layout>
        <c:manualLayout>
          <c:layoutTarget val="inner"/>
          <c:xMode val="edge"/>
          <c:yMode val="edge"/>
          <c:x val="0.14394816724457607"/>
          <c:y val="0.17314815079990786"/>
          <c:w val="0.83454953917744223"/>
          <c:h val="0.57756322162621276"/>
        </c:manualLayout>
      </c:layout>
      <c:barChart>
        <c:barDir val="col"/>
        <c:grouping val="clustered"/>
        <c:varyColors val="0"/>
        <c:ser>
          <c:idx val="1"/>
          <c:order val="0"/>
          <c:tx>
            <c:strRef>
              <c:f>Sheet1!$C$1</c:f>
              <c:strCache>
                <c:ptCount val="1"/>
                <c:pt idx="0">
                  <c:v>2022</c:v>
                </c:pt>
              </c:strCache>
            </c:strRef>
          </c:tx>
          <c:spPr>
            <a:solidFill>
              <a:schemeClr val="accent1"/>
            </a:solidFill>
            <a:ln>
              <a:noFill/>
            </a:ln>
            <a:effectLst/>
          </c:spPr>
          <c:invertIfNegative val="0"/>
          <c:cat>
            <c:strRef>
              <c:f>Sheet1!$A$2:$A$8</c:f>
              <c:strCache>
                <c:ptCount val="7"/>
                <c:pt idx="0">
                  <c:v>US</c:v>
                </c:pt>
                <c:pt idx="1">
                  <c:v>Eurozone</c:v>
                </c:pt>
                <c:pt idx="2">
                  <c:v>Germany</c:v>
                </c:pt>
                <c:pt idx="3">
                  <c:v>France</c:v>
                </c:pt>
                <c:pt idx="4">
                  <c:v>UK</c:v>
                </c:pt>
                <c:pt idx="5">
                  <c:v>China</c:v>
                </c:pt>
                <c:pt idx="6">
                  <c:v>India</c:v>
                </c:pt>
              </c:strCache>
            </c:strRef>
          </c:cat>
          <c:val>
            <c:numRef>
              <c:f>Sheet1!$C$2:$C$8</c:f>
              <c:numCache>
                <c:formatCode>General</c:formatCode>
                <c:ptCount val="7"/>
                <c:pt idx="0">
                  <c:v>6.3E-2</c:v>
                </c:pt>
                <c:pt idx="1">
                  <c:v>4.8000000000000001E-2</c:v>
                </c:pt>
                <c:pt idx="2">
                  <c:v>4.5999999999999999E-2</c:v>
                </c:pt>
                <c:pt idx="3">
                  <c:v>3.5000000000000003E-2</c:v>
                </c:pt>
                <c:pt idx="4">
                  <c:v>6.5000000000000002E-2</c:v>
                </c:pt>
                <c:pt idx="5">
                  <c:v>2.3E-2</c:v>
                </c:pt>
                <c:pt idx="6">
                  <c:v>6.8000000000000005E-2</c:v>
                </c:pt>
              </c:numCache>
            </c:numRef>
          </c:val>
          <c:extLst>
            <c:ext xmlns:c16="http://schemas.microsoft.com/office/drawing/2014/chart" uri="{C3380CC4-5D6E-409C-BE32-E72D297353CC}">
              <c16:uniqueId val="{00000001-09DE-4ACD-B32C-9CF03D04AEBA}"/>
            </c:ext>
          </c:extLst>
        </c:ser>
        <c:ser>
          <c:idx val="2"/>
          <c:order val="1"/>
          <c:tx>
            <c:strRef>
              <c:f>Sheet1!$D$1</c:f>
              <c:strCache>
                <c:ptCount val="1"/>
                <c:pt idx="0">
                  <c:v>2023</c:v>
                </c:pt>
              </c:strCache>
            </c:strRef>
          </c:tx>
          <c:spPr>
            <a:solidFill>
              <a:schemeClr val="accent3"/>
            </a:solidFill>
            <a:ln>
              <a:noFill/>
            </a:ln>
            <a:effectLst/>
          </c:spPr>
          <c:invertIfNegative val="0"/>
          <c:cat>
            <c:strRef>
              <c:f>Sheet1!$A$2:$A$8</c:f>
              <c:strCache>
                <c:ptCount val="7"/>
                <c:pt idx="0">
                  <c:v>US</c:v>
                </c:pt>
                <c:pt idx="1">
                  <c:v>Eurozone</c:v>
                </c:pt>
                <c:pt idx="2">
                  <c:v>Germany</c:v>
                </c:pt>
                <c:pt idx="3">
                  <c:v>France</c:v>
                </c:pt>
                <c:pt idx="4">
                  <c:v>UK</c:v>
                </c:pt>
                <c:pt idx="5">
                  <c:v>China</c:v>
                </c:pt>
                <c:pt idx="6">
                  <c:v>India</c:v>
                </c:pt>
              </c:strCache>
            </c:strRef>
          </c:cat>
          <c:val>
            <c:numRef>
              <c:f>Sheet1!$D$2:$D$8</c:f>
              <c:numCache>
                <c:formatCode>General</c:formatCode>
                <c:ptCount val="7"/>
                <c:pt idx="0">
                  <c:v>2.1000000000000001E-2</c:v>
                </c:pt>
                <c:pt idx="1">
                  <c:v>0.01</c:v>
                </c:pt>
                <c:pt idx="2">
                  <c:v>1.2E-2</c:v>
                </c:pt>
                <c:pt idx="3">
                  <c:v>9.0000000000000011E-3</c:v>
                </c:pt>
                <c:pt idx="4">
                  <c:v>2.2000000000000002E-2</c:v>
                </c:pt>
                <c:pt idx="5">
                  <c:v>2.5000000000000001E-2</c:v>
                </c:pt>
                <c:pt idx="6">
                  <c:v>0.05</c:v>
                </c:pt>
              </c:numCache>
            </c:numRef>
          </c:val>
          <c:extLst>
            <c:ext xmlns:c16="http://schemas.microsoft.com/office/drawing/2014/chart" uri="{C3380CC4-5D6E-409C-BE32-E72D297353CC}">
              <c16:uniqueId val="{00000002-09DE-4ACD-B32C-9CF03D04AEBA}"/>
            </c:ext>
          </c:extLst>
        </c:ser>
        <c:dLbls>
          <c:showLegendKey val="0"/>
          <c:showVal val="0"/>
          <c:showCatName val="0"/>
          <c:showSerName val="0"/>
          <c:showPercent val="0"/>
          <c:showBubbleSize val="0"/>
        </c:dLbls>
        <c:gapWidth val="100"/>
        <c:axId val="1941041215"/>
        <c:axId val="1941039967"/>
      </c:barChart>
      <c:catAx>
        <c:axId val="194104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n-US"/>
          </a:p>
        </c:txPr>
        <c:crossAx val="1941039967"/>
        <c:crosses val="autoZero"/>
        <c:auto val="1"/>
        <c:lblAlgn val="ctr"/>
        <c:lblOffset val="100"/>
        <c:noMultiLvlLbl val="0"/>
      </c:catAx>
      <c:valAx>
        <c:axId val="1941039967"/>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Roboto Light" panose="02000000000000000000" pitchFamily="2" charset="0"/>
                    <a:ea typeface="Roboto Light" panose="02000000000000000000" pitchFamily="2" charset="0"/>
                    <a:cs typeface="+mn-cs"/>
                  </a:defRPr>
                </a:pPr>
                <a:r>
                  <a:rPr lang="en-US"/>
                  <a:t>Inflation (% year)</a:t>
                </a:r>
                <a:endParaRPr lang="en-GB"/>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n-US"/>
          </a:p>
        </c:txPr>
        <c:crossAx val="19410412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Roboto Light" panose="02000000000000000000" pitchFamily="2" charset="0"/>
          <a:ea typeface="Roboto Light" panose="02000000000000000000"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CC_B9BE6F74.xml><?xml version="1.0" encoding="utf-8"?>
<p188:cmLst xmlns:a="http://schemas.openxmlformats.org/drawingml/2006/main" xmlns:r="http://schemas.openxmlformats.org/officeDocument/2006/relationships" xmlns:p188="http://schemas.microsoft.com/office/powerpoint/2018/8/main">
  <p188:cm id="{75ED1380-304B-4E1F-9D44-8E9AE4E96714}" authorId="{956A3947-FE3F-7E69-AF7F-AE90FCAE2590}" created="2022-03-22T15:50:02.197">
    <ac:txMkLst xmlns:ac="http://schemas.microsoft.com/office/drawing/2013/main/command">
      <pc:docMk xmlns:pc="http://schemas.microsoft.com/office/powerpoint/2013/main/command"/>
      <pc:sldMk xmlns:pc="http://schemas.microsoft.com/office/powerpoint/2013/main/command" cId="3116265332" sldId="460"/>
      <ac:spMk id="14" creationId="{23285DEB-C4F3-4FEC-874E-D5CD2EB06342}"/>
      <ac:txMk cp="203" len="21">
        <ac:context len="236" hash="676017204"/>
      </ac:txMk>
    </ac:txMkLst>
    <p188:pos x="5338747" y="2057400"/>
    <p188:txBody>
      <a:bodyPr/>
      <a:lstStyle/>
      <a:p>
        <a:r>
          <a:rPr lang="en-GB"/>
          <a:t>!
</a:t>
        </a:r>
      </a:p>
    </p188:txBody>
  </p188:cm>
</p188:cmLst>
</file>

<file path=ppt/comments/modernComment_1FB_BB2F68CA.xml><?xml version="1.0" encoding="utf-8"?>
<p188:cmLst xmlns:a="http://schemas.openxmlformats.org/drawingml/2006/main" xmlns:r="http://schemas.openxmlformats.org/officeDocument/2006/relationships" xmlns:p188="http://schemas.microsoft.com/office/powerpoint/2018/8/main">
  <p188:cm id="{BC4D2D2C-1B62-4D76-829E-368F075116D4}" authorId="{956A3947-FE3F-7E69-AF7F-AE90FCAE2590}" status="resolved" created="2022-03-22T15:46:37.052">
    <ac:deMkLst xmlns:ac="http://schemas.microsoft.com/office/drawing/2013/main/command">
      <pc:docMk xmlns:pc="http://schemas.microsoft.com/office/powerpoint/2013/main/command"/>
      <pc:sldMk xmlns:pc="http://schemas.microsoft.com/office/powerpoint/2013/main/command" cId="3140446410" sldId="507"/>
      <ac:picMk id="16" creationId="{3700A497-9591-47E6-8312-9873C87C86A3}"/>
    </ac:deMkLst>
    <p188:txBody>
      <a:bodyPr/>
      <a:lstStyle/>
      <a:p>
        <a:r>
          <a:rPr lang="en-GB"/>
          <a:t>Change
</a:t>
        </a:r>
      </a:p>
    </p188:txBody>
  </p188:cm>
</p188:cmLst>
</file>

<file path=ppt/comments/modernComment_234_4D1BED95.xml><?xml version="1.0" encoding="utf-8"?>
<p188:cmLst xmlns:a="http://schemas.openxmlformats.org/drawingml/2006/main" xmlns:r="http://schemas.openxmlformats.org/officeDocument/2006/relationships" xmlns:p188="http://schemas.microsoft.com/office/powerpoint/2018/8/main">
  <p188:cm id="{0896FF70-370A-4A08-909A-47466E89B257}" authorId="{956A3947-FE3F-7E69-AF7F-AE90FCAE2590}" created="2022-03-22T15:50:16.356">
    <pc:sldMkLst xmlns:pc="http://schemas.microsoft.com/office/powerpoint/2013/main/command">
      <pc:docMk/>
      <pc:sldMk cId="1293675925" sldId="564"/>
    </pc:sldMkLst>
    <p188:txBody>
      <a:bodyPr/>
      <a:lstStyle/>
      <a:p>
        <a:r>
          <a:rPr lang="en-GB"/>
          <a:t>Global slide?</a:t>
        </a:r>
      </a:p>
    </p188:txBody>
  </p188:cm>
</p188:cmLst>
</file>

<file path=ppt/drawings/drawing1.xml><?xml version="1.0" encoding="utf-8"?>
<c:userShapes xmlns:c="http://schemas.openxmlformats.org/drawingml/2006/chart">
  <cdr:relSizeAnchor xmlns:cdr="http://schemas.openxmlformats.org/drawingml/2006/chartDrawing">
    <cdr:from>
      <cdr:x>0.00688</cdr:x>
      <cdr:y>0.94575</cdr:y>
    </cdr:from>
    <cdr:to>
      <cdr:x>0.9633</cdr:x>
      <cdr:y>1</cdr:y>
    </cdr:to>
    <cdr:sp macro="" textlink="">
      <cdr:nvSpPr>
        <cdr:cNvPr id="2" name="TextBox 1">
          <a:extLst xmlns:a="http://schemas.openxmlformats.org/drawingml/2006/main">
            <a:ext uri="{FF2B5EF4-FFF2-40B4-BE49-F238E27FC236}">
              <a16:creationId xmlns:a16="http://schemas.microsoft.com/office/drawing/2014/main" id="{480044D7-5271-4ABA-980E-2391471F14C4}"/>
            </a:ext>
          </a:extLst>
        </cdr:cNvPr>
        <cdr:cNvSpPr txBox="1"/>
      </cdr:nvSpPr>
      <cdr:spPr>
        <a:xfrm xmlns:a="http://schemas.openxmlformats.org/drawingml/2006/main">
          <a:off x="36576" y="5001214"/>
          <a:ext cx="5084064" cy="265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Roboto Light" panose="02000000000000000000" pitchFamily="2" charset="0"/>
              <a:ea typeface="Roboto Light" panose="02000000000000000000" pitchFamily="2" charset="0"/>
            </a:rPr>
            <a:t>Source: Oxford Economics</a:t>
          </a:r>
          <a:endParaRPr lang="en-GB" sz="1100" dirty="0">
            <a:latin typeface="Roboto Light" panose="02000000000000000000" pitchFamily="2" charset="0"/>
            <a:ea typeface="Roboto Light" panose="02000000000000000000"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D2925-59F5-44E6-B4DC-59E611A6E5B9}" type="datetimeFigureOut">
              <a:rPr lang="en-GB" smtClean="0"/>
              <a:t>23/03/2022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FC796-2B8A-4B70-ABF2-C2E1B977206A}" type="slidenum">
              <a:rPr lang="en-GB" smtClean="0"/>
              <a:t>‹#›</a:t>
            </a:fld>
            <a:endParaRPr lang="en-GB"/>
          </a:p>
        </p:txBody>
      </p:sp>
    </p:spTree>
    <p:extLst>
      <p:ext uri="{BB962C8B-B14F-4D97-AF65-F5344CB8AC3E}">
        <p14:creationId xmlns:p14="http://schemas.microsoft.com/office/powerpoint/2010/main" val="357487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Aft>
                <a:spcPts val="800"/>
              </a:spcAft>
            </a:pPr>
            <a:endParaRPr lang="en-GB" sz="1800" i="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fld id="{F07B8F03-BC93-4120-96CA-A36DF640BE24}" type="slidenum">
              <a:rPr lang="en-GB" smtClean="0"/>
              <a:pPr/>
              <a:t>2</a:t>
            </a:fld>
            <a:endParaRPr lang="en-GB"/>
          </a:p>
        </p:txBody>
      </p:sp>
    </p:spTree>
    <p:extLst>
      <p:ext uri="{BB962C8B-B14F-4D97-AF65-F5344CB8AC3E}">
        <p14:creationId xmlns:p14="http://schemas.microsoft.com/office/powerpoint/2010/main" val="279013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indent="0">
              <a:buFontTx/>
              <a:buNone/>
            </a:pPr>
            <a:r>
              <a:rPr lang="en-GB" sz="9600"/>
              <a:t>Before I hand over to the panel…touch on the other major agenda item for the industry - </a:t>
            </a:r>
            <a:r>
              <a:rPr lang="en-GB" sz="9600" b="1"/>
              <a:t>the ESG agenda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As we explore in Chapter 2 of this years report, there has been a huge reallocation of </a:t>
            </a:r>
            <a:r>
              <a:rPr lang="en-GB" sz="1800" b="1">
                <a:effectLst/>
                <a:latin typeface="Calibri" panose="020F0502020204030204" pitchFamily="34" charset="0"/>
                <a:ea typeface="Calibri" panose="020F0502020204030204" pitchFamily="34" charset="0"/>
                <a:cs typeface="Times New Roman" panose="02020603050405020304" pitchFamily="18" charset="0"/>
              </a:rPr>
              <a:t>capital towards decarbonising RE</a:t>
            </a:r>
            <a:r>
              <a:rPr lang="en-GB" sz="1800">
                <a:effectLst/>
                <a:latin typeface="Calibri" panose="020F0502020204030204" pitchFamily="34" charset="0"/>
                <a:ea typeface="Calibri" panose="020F0502020204030204" pitchFamily="34" charset="0"/>
                <a:cs typeface="Times New Roman" panose="02020603050405020304" pitchFamily="18" charset="0"/>
              </a:rPr>
              <a:t>— but also so much more to be done by </a:t>
            </a:r>
            <a:r>
              <a:rPr lang="en-GB" sz="1800" b="1">
                <a:effectLst/>
                <a:latin typeface="Calibri" panose="020F0502020204030204" pitchFamily="34" charset="0"/>
                <a:ea typeface="Calibri" panose="020F0502020204030204" pitchFamily="34" charset="0"/>
                <a:cs typeface="Times New Roman" panose="02020603050405020304" pitchFamily="18" charset="0"/>
              </a:rPr>
              <a:t>lenders &amp; regulators </a:t>
            </a:r>
            <a:r>
              <a:rPr lang="en-GB" sz="1800">
                <a:effectLst/>
                <a:latin typeface="Calibri" panose="020F0502020204030204" pitchFamily="34" charset="0"/>
                <a:ea typeface="Calibri" panose="020F0502020204030204" pitchFamily="34" charset="0"/>
                <a:cs typeface="Times New Roman" panose="02020603050405020304" pitchFamily="18" charset="0"/>
              </a:rPr>
              <a:t>if the industry is to meet its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OECD calls for </a:t>
            </a:r>
            <a:r>
              <a:rPr lang="en-GB" sz="1800" b="1">
                <a:effectLst/>
                <a:latin typeface="Calibri" panose="020F0502020204030204" pitchFamily="34" charset="0"/>
                <a:ea typeface="Calibri" panose="020F0502020204030204" pitchFamily="34" charset="0"/>
                <a:cs typeface="Times New Roman" panose="02020603050405020304" pitchFamily="18" charset="0"/>
              </a:rPr>
              <a:t>$7 trillion to be invested </a:t>
            </a:r>
            <a:r>
              <a:rPr lang="en-GB" sz="1800" b="1" u="sng">
                <a:effectLst/>
                <a:latin typeface="Calibri" panose="020F0502020204030204" pitchFamily="34" charset="0"/>
                <a:ea typeface="Calibri" panose="020F0502020204030204" pitchFamily="34" charset="0"/>
                <a:cs typeface="Times New Roman" panose="02020603050405020304" pitchFamily="18" charset="0"/>
              </a:rPr>
              <a:t>each year </a:t>
            </a:r>
            <a:r>
              <a:rPr lang="en-GB" sz="1800" b="1">
                <a:effectLst/>
                <a:latin typeface="Calibri" panose="020F0502020204030204" pitchFamily="34" charset="0"/>
                <a:ea typeface="Calibri" panose="020F0502020204030204" pitchFamily="34" charset="0"/>
                <a:cs typeface="Times New Roman" panose="02020603050405020304" pitchFamily="18" charset="0"/>
              </a:rPr>
              <a:t>between now &amp; 2030 </a:t>
            </a:r>
            <a:r>
              <a:rPr lang="en-GB" sz="1800">
                <a:effectLst/>
                <a:latin typeface="Calibri" panose="020F0502020204030204" pitchFamily="34" charset="0"/>
                <a:ea typeface="Calibri" panose="020F0502020204030204" pitchFamily="34" charset="0"/>
                <a:cs typeface="Times New Roman" panose="02020603050405020304" pitchFamily="18" charset="0"/>
              </a:rPr>
              <a:t>for the world to meet climate &amp; development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That reallocation </a:t>
            </a:r>
            <a:r>
              <a:rPr lang="en-GB" sz="1800" b="1">
                <a:effectLst/>
                <a:latin typeface="Calibri" panose="020F0502020204030204" pitchFamily="34" charset="0"/>
                <a:ea typeface="Calibri" panose="020F0502020204030204" pitchFamily="34" charset="0"/>
                <a:cs typeface="Times New Roman" panose="02020603050405020304" pitchFamily="18" charset="0"/>
              </a:rPr>
              <a:t>has the potential to enable RE </a:t>
            </a:r>
            <a:r>
              <a:rPr lang="en-GB" sz="1800">
                <a:effectLst/>
                <a:latin typeface="Calibri" panose="020F0502020204030204" pitchFamily="34" charset="0"/>
                <a:ea typeface="Calibri" panose="020F0502020204030204" pitchFamily="34" charset="0"/>
                <a:cs typeface="Times New Roman" panose="02020603050405020304" pitchFamily="18" charset="0"/>
              </a:rPr>
              <a:t>to </a:t>
            </a:r>
            <a:r>
              <a:rPr lang="en-GB" sz="1800" b="1">
                <a:effectLst/>
                <a:latin typeface="Calibri" panose="020F0502020204030204" pitchFamily="34" charset="0"/>
                <a:ea typeface="Calibri" panose="020F0502020204030204" pitchFamily="34" charset="0"/>
                <a:cs typeface="Times New Roman" panose="02020603050405020304" pitchFamily="18" charset="0"/>
              </a:rPr>
              <a:t>play its part in decarbonising </a:t>
            </a:r>
            <a:r>
              <a:rPr lang="en-GB" sz="1800">
                <a:effectLst/>
                <a:latin typeface="Calibri" panose="020F0502020204030204" pitchFamily="34" charset="0"/>
                <a:ea typeface="Calibri" panose="020F0502020204030204" pitchFamily="34" charset="0"/>
                <a:cs typeface="Times New Roman" panose="02020603050405020304" pitchFamily="18" charset="0"/>
              </a:rPr>
              <a:t>the world 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Equity &amp; debt providers - that drive RE &amp; determine how it acts - have the power to </a:t>
            </a:r>
            <a:r>
              <a:rPr lang="en-GB" sz="1800" b="1">
                <a:effectLst/>
                <a:latin typeface="Calibri" panose="020F0502020204030204" pitchFamily="34" charset="0"/>
                <a:ea typeface="Calibri" panose="020F0502020204030204" pitchFamily="34" charset="0"/>
                <a:cs typeface="Times New Roman" panose="02020603050405020304" pitchFamily="18" charset="0"/>
              </a:rPr>
              <a:t>influence the industry’s approach </a:t>
            </a:r>
            <a:r>
              <a:rPr lang="en-GB" sz="1800">
                <a:effectLst/>
                <a:latin typeface="Calibri" panose="020F0502020204030204" pitchFamily="34" charset="0"/>
                <a:ea typeface="Calibri" panose="020F0502020204030204" pitchFamily="34" charset="0"/>
                <a:cs typeface="Times New Roman" panose="02020603050405020304" pitchFamily="18" charset="0"/>
              </a:rPr>
              <a:t>to issues like </a:t>
            </a:r>
            <a:r>
              <a:rPr lang="en-GB" sz="1800" b="1">
                <a:effectLst/>
                <a:latin typeface="Calibri" panose="020F0502020204030204" pitchFamily="34" charset="0"/>
                <a:ea typeface="Calibri" panose="020F0502020204030204" pitchFamily="34" charset="0"/>
                <a:cs typeface="Times New Roman" panose="02020603050405020304" pitchFamily="18" charset="0"/>
              </a:rPr>
              <a:t>decarbonisation &amp; social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Indications are that it’s the </a:t>
            </a:r>
            <a:r>
              <a:rPr lang="en-GB" sz="1800" b="1">
                <a:effectLst/>
                <a:latin typeface="Calibri" panose="020F0502020204030204" pitchFamily="34" charset="0"/>
                <a:ea typeface="Calibri" panose="020F0502020204030204" pitchFamily="34" charset="0"/>
                <a:cs typeface="Times New Roman" panose="02020603050405020304" pitchFamily="18" charset="0"/>
              </a:rPr>
              <a:t>equity investors that are leading the charge</a:t>
            </a:r>
            <a:r>
              <a:rPr lang="en-GB" sz="1800">
                <a:effectLst/>
                <a:latin typeface="Calibri" panose="020F0502020204030204" pitchFamily="34" charset="0"/>
                <a:ea typeface="Calibri" panose="020F0502020204030204" pitchFamily="34" charset="0"/>
                <a:cs typeface="Times New Roman" panose="02020603050405020304" pitchFamily="18" charset="0"/>
              </a:rPr>
              <a:t>, &amp; </a:t>
            </a:r>
            <a:r>
              <a:rPr lang="en-GB" sz="1800" b="1">
                <a:effectLst/>
                <a:latin typeface="Calibri" panose="020F0502020204030204" pitchFamily="34" charset="0"/>
                <a:ea typeface="Calibri" panose="020F0502020204030204" pitchFamily="34" charset="0"/>
                <a:cs typeface="Times New Roman" panose="02020603050405020304" pitchFamily="18" charset="0"/>
              </a:rPr>
              <a:t>working to get ahead of regulation</a:t>
            </a:r>
            <a:r>
              <a:rPr lang="en-GB"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Whereas debt </a:t>
            </a:r>
            <a:r>
              <a:rPr lang="en-GB" sz="1800" err="1">
                <a:effectLst/>
                <a:latin typeface="Calibri" panose="020F0502020204030204" pitchFamily="34" charset="0"/>
                <a:ea typeface="Calibri" panose="020F0502020204030204" pitchFamily="34" charset="0"/>
                <a:cs typeface="Times New Roman" panose="02020603050405020304" pitchFamily="18" charset="0"/>
              </a:rPr>
              <a:t>providers,with</a:t>
            </a:r>
            <a:r>
              <a:rPr lang="en-GB" sz="1800">
                <a:effectLst/>
                <a:latin typeface="Calibri" panose="020F0502020204030204" pitchFamily="34" charset="0"/>
                <a:ea typeface="Calibri" panose="020F0502020204030204" pitchFamily="34" charset="0"/>
                <a:cs typeface="Times New Roman" panose="02020603050405020304" pitchFamily="18" charset="0"/>
              </a:rPr>
              <a:t> notable exceptions, seem to be </a:t>
            </a:r>
            <a:r>
              <a:rPr lang="en-GB" sz="1800" b="1">
                <a:effectLst/>
                <a:latin typeface="Calibri" panose="020F0502020204030204" pitchFamily="34" charset="0"/>
                <a:ea typeface="Calibri" panose="020F0502020204030204" pitchFamily="34" charset="0"/>
                <a:cs typeface="Times New Roman" panose="02020603050405020304" pitchFamily="18" charset="0"/>
              </a:rPr>
              <a:t>waiting for regulation to come</a:t>
            </a:r>
            <a:r>
              <a:rPr lang="en-GB"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One of the biggest challenges is that the RE industry needs to come together to work with regulators to harmonise the definition of “zero carbon”, the way in which carbon emissions are measured &amp; how green buildings are classified.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&amp; a </a:t>
            </a:r>
            <a:r>
              <a:rPr lang="en-GB" sz="1800" b="1">
                <a:effectLst/>
                <a:latin typeface="Calibri" panose="020F0502020204030204" pitchFamily="34" charset="0"/>
                <a:ea typeface="Calibri" panose="020F0502020204030204" pitchFamily="34" charset="0"/>
                <a:cs typeface="Times New Roman" panose="02020603050405020304" pitchFamily="18" charset="0"/>
              </a:rPr>
              <a:t>lack of agreement </a:t>
            </a:r>
            <a:r>
              <a:rPr lang="en-GB" sz="1800">
                <a:effectLst/>
                <a:latin typeface="Calibri" panose="020F0502020204030204" pitchFamily="34" charset="0"/>
                <a:ea typeface="Calibri" panose="020F0502020204030204" pitchFamily="34" charset="0"/>
                <a:cs typeface="Times New Roman" panose="02020603050405020304" pitchFamily="18" charset="0"/>
              </a:rPr>
              <a:t>about the benchmark level of emissions from a building </a:t>
            </a:r>
            <a:r>
              <a:rPr lang="en-GB" sz="1800" b="1">
                <a:effectLst/>
                <a:latin typeface="Calibri" panose="020F0502020204030204" pitchFamily="34" charset="0"/>
                <a:ea typeface="Calibri" panose="020F0502020204030204" pitchFamily="34" charset="0"/>
                <a:cs typeface="Times New Roman" panose="02020603050405020304" pitchFamily="18" charset="0"/>
              </a:rPr>
              <a:t>hinders the ability of a lender to demand an improvement</a:t>
            </a:r>
            <a:r>
              <a:rPr lang="en-GB"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But as already mentioned, there is now great uncertainty about whether the </a:t>
            </a:r>
            <a:r>
              <a:rPr lang="en-GB" sz="1800" b="1">
                <a:effectLst/>
                <a:latin typeface="Calibri" panose="020F0502020204030204" pitchFamily="34" charset="0"/>
                <a:ea typeface="Calibri" panose="020F0502020204030204" pitchFamily="34" charset="0"/>
                <a:cs typeface="Times New Roman" panose="02020603050405020304" pitchFamily="18" charset="0"/>
              </a:rPr>
              <a:t>surging energy costs resulting from the Ukrainian crisis will speed up or undermine</a:t>
            </a:r>
            <a:r>
              <a:rPr lang="en-GB" sz="1800">
                <a:effectLst/>
                <a:latin typeface="Calibri" panose="020F0502020204030204" pitchFamily="34" charset="0"/>
                <a:ea typeface="Calibri" panose="020F0502020204030204" pitchFamily="34" charset="0"/>
                <a:cs typeface="Times New Roman" panose="02020603050405020304" pitchFamily="18" charset="0"/>
              </a:rPr>
              <a:t> the global transition from fossil fuels to cleaner energy sources. The danger is that high prices will spur further investment in oil &amp; gas production just as they did in previous crises. For the longer term, the hope is that acute problems of energy security will act as a wake-up call to governments about the radical economic transformation they need to implement under the ESG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sz="9600"/>
          </a:p>
        </p:txBody>
      </p:sp>
      <p:sp>
        <p:nvSpPr>
          <p:cNvPr id="4" name="Slide Number Placeholder 3"/>
          <p:cNvSpPr>
            <a:spLocks noGrp="1"/>
          </p:cNvSpPr>
          <p:nvPr>
            <p:ph type="sldNum" sz="quarter" idx="5"/>
          </p:nvPr>
        </p:nvSpPr>
        <p:spPr/>
        <p:txBody>
          <a:bodyPr/>
          <a:lstStyle/>
          <a:p>
            <a:fld id="{60585D33-10AC-EA4C-A6B3-99FDCCE7099A}" type="slidenum">
              <a:rPr lang="en-US" smtClean="0"/>
              <a:t>11</a:t>
            </a:fld>
            <a:endParaRPr lang="en-US"/>
          </a:p>
        </p:txBody>
      </p:sp>
    </p:spTree>
    <p:extLst>
      <p:ext uri="{BB962C8B-B14F-4D97-AF65-F5344CB8AC3E}">
        <p14:creationId xmlns:p14="http://schemas.microsoft.com/office/powerpoint/2010/main" val="367701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0FC796-2B8A-4B70-ABF2-C2E1B977206A}" type="slidenum">
              <a:rPr lang="en-GB" smtClean="0"/>
              <a:t>12</a:t>
            </a:fld>
            <a:endParaRPr lang="en-GB"/>
          </a:p>
        </p:txBody>
      </p:sp>
    </p:spTree>
    <p:extLst>
      <p:ext uri="{BB962C8B-B14F-4D97-AF65-F5344CB8AC3E}">
        <p14:creationId xmlns:p14="http://schemas.microsoft.com/office/powerpoint/2010/main" val="351607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Mike introduces himself as moderator and covers the format of the session then hands to Gareth</a:t>
            </a:r>
          </a:p>
          <a:p>
            <a:endParaRPr lang="en-GB"/>
          </a:p>
          <a:p>
            <a:r>
              <a:rPr lang="en-GB"/>
              <a:t>Welcome to the launch GETRE 2022. I’m GL. Thanks to ULI, participants</a:t>
            </a:r>
          </a:p>
          <a:p>
            <a:r>
              <a:rPr lang="en-GB"/>
              <a:t>GETRE draws together insights from 3 regional reports in combo with an additional 25 interviews with global leaders.</a:t>
            </a:r>
          </a:p>
          <a:p>
            <a:r>
              <a:rPr lang="en-GB"/>
              <a:t>What's the outlook for the year ahead? </a:t>
            </a:r>
          </a:p>
          <a:p>
            <a:r>
              <a:rPr lang="en-GB"/>
              <a:t>A combination of </a:t>
            </a:r>
            <a:r>
              <a:rPr lang="en-GB" b="1"/>
              <a:t>positivity alongside uncertainty </a:t>
            </a:r>
            <a:r>
              <a:rPr lang="en-GB"/>
              <a:t>was evident from the almost 3.5k surveys who took part in the regional surveys </a:t>
            </a:r>
            <a:r>
              <a:rPr lang="en-US"/>
              <a:t>&amp;</a:t>
            </a:r>
            <a:r>
              <a:rPr lang="en-GB"/>
              <a:t> the additional interviews conducted 4 this Global Emerging Trends edition. (very similar to 2 years ago at the start of the global pandemic) </a:t>
            </a:r>
          </a:p>
          <a:p>
            <a:r>
              <a:rPr lang="en-GB"/>
              <a:t>Just as everyone dared to hope that the pandemic is receding, Russia’s invasion of Ukraine has set off a </a:t>
            </a:r>
            <a:r>
              <a:rPr lang="en-GB" b="1"/>
              <a:t>new wave of apprehension across the world </a:t>
            </a:r>
            <a:r>
              <a:rPr lang="en-GB"/>
              <a:t>&amp; fears of a wider conflict.</a:t>
            </a:r>
          </a:p>
          <a:p>
            <a:endParaRPr lang="en-GB"/>
          </a:p>
        </p:txBody>
      </p:sp>
      <p:sp>
        <p:nvSpPr>
          <p:cNvPr id="4" name="Slide Number Placeholder 3"/>
          <p:cNvSpPr>
            <a:spLocks noGrp="1"/>
          </p:cNvSpPr>
          <p:nvPr>
            <p:ph type="sldNum" sz="quarter" idx="5"/>
          </p:nvPr>
        </p:nvSpPr>
        <p:spPr/>
        <p:txBody>
          <a:bodyPr/>
          <a:lstStyle/>
          <a:p>
            <a:fld id="{B30FC796-2B8A-4B70-ABF2-C2E1B977206A}" type="slidenum">
              <a:rPr lang="en-GB" smtClean="0"/>
              <a:t>3</a:t>
            </a:fld>
            <a:endParaRPr lang="en-GB"/>
          </a:p>
        </p:txBody>
      </p:sp>
    </p:spTree>
    <p:extLst>
      <p:ext uri="{BB962C8B-B14F-4D97-AF65-F5344CB8AC3E}">
        <p14:creationId xmlns:p14="http://schemas.microsoft.com/office/powerpoint/2010/main" val="250615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First set the scene</a:t>
            </a:r>
          </a:p>
          <a:p>
            <a:pPr marL="0" indent="0">
              <a:buFontTx/>
              <a:buNone/>
            </a:pPr>
            <a:r>
              <a:rPr lang="en-US"/>
              <a:t>In ‘21, Global volumes for sales of commercial RE </a:t>
            </a:r>
            <a:r>
              <a:rPr lang="en-US" err="1"/>
              <a:t>totalled</a:t>
            </a:r>
            <a:r>
              <a:rPr lang="en-US"/>
              <a:t> more than $1.3 trillion, </a:t>
            </a:r>
            <a:r>
              <a:rPr lang="en-US" b="1"/>
              <a:t>59% higher than the 2020 </a:t>
            </a:r>
            <a:r>
              <a:rPr lang="en-US"/>
              <a:t>total &amp; </a:t>
            </a:r>
            <a:r>
              <a:rPr lang="en-US" b="1"/>
              <a:t>22% ahead of the previous peak </a:t>
            </a:r>
            <a:r>
              <a:rPr lang="en-US"/>
              <a:t>in ‘19, according to RCA. This extraordinary level of activity was driven by worldwide </a:t>
            </a:r>
            <a:r>
              <a:rPr lang="en-US" b="1"/>
              <a:t>demand for residential &amp; industrial property </a:t>
            </a:r>
            <a:r>
              <a:rPr lang="en-US"/>
              <a:t>&amp; in particular a </a:t>
            </a:r>
            <a:r>
              <a:rPr lang="en-US" b="1"/>
              <a:t>dramatic upturn </a:t>
            </a:r>
            <a:r>
              <a:rPr lang="en-US"/>
              <a:t>in the </a:t>
            </a:r>
            <a:r>
              <a:rPr lang="en-US" b="1"/>
              <a:t>US transactions</a:t>
            </a:r>
            <a:r>
              <a:rPr lang="en-US"/>
              <a:t>.</a:t>
            </a:r>
          </a:p>
          <a:p>
            <a:pPr marL="0" indent="0">
              <a:buFontTx/>
              <a:buNone/>
            </a:pPr>
            <a:r>
              <a:rPr lang="en-US"/>
              <a:t>A key factor was the premium between property yields &amp; interest rates, which remains in place across most global markets. This positive capital markets perspective for RE just about holds good — for the time being. But the uncertainty will inevitably slow the deal-making down, especially in Europe</a:t>
            </a:r>
          </a:p>
        </p:txBody>
      </p:sp>
      <p:sp>
        <p:nvSpPr>
          <p:cNvPr id="4" name="Slide Number Placeholder 3"/>
          <p:cNvSpPr>
            <a:spLocks noGrp="1"/>
          </p:cNvSpPr>
          <p:nvPr>
            <p:ph type="sldNum" sz="quarter" idx="5"/>
          </p:nvPr>
        </p:nvSpPr>
        <p:spPr/>
        <p:txBody>
          <a:bodyPr/>
          <a:lstStyle/>
          <a:p>
            <a:fld id="{F07B8F03-BC93-4120-96CA-A36DF640BE24}" type="slidenum">
              <a:rPr lang="en-GB" smtClean="0"/>
              <a:pPr/>
              <a:t>4</a:t>
            </a:fld>
            <a:endParaRPr lang="en-GB"/>
          </a:p>
        </p:txBody>
      </p:sp>
    </p:spTree>
    <p:extLst>
      <p:ext uri="{BB962C8B-B14F-4D97-AF65-F5344CB8AC3E}">
        <p14:creationId xmlns:p14="http://schemas.microsoft.com/office/powerpoint/2010/main" val="138128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buFontTx/>
              <a:buNone/>
            </a:pPr>
            <a:r>
              <a:rPr lang="en-US"/>
              <a:t>The first thing to be addressed is the Russian invasion of Ukraine. Begin by acknowledging the </a:t>
            </a:r>
            <a:r>
              <a:rPr lang="en-GB" sz="1800" b="0" i="0">
                <a:solidFill>
                  <a:srgbClr val="313131"/>
                </a:solidFill>
                <a:effectLst/>
                <a:latin typeface="Arial" panose="020B0604020202020204" pitchFamily="34" charset="0"/>
                <a:ea typeface="Times New Roman" panose="02020603050405020304" pitchFamily="18" charset="0"/>
                <a:cs typeface="Arial" panose="020B0604020202020204" pitchFamily="34" charset="0"/>
              </a:rPr>
              <a:t>humanitarian tragedy which is unfolding across the region.</a:t>
            </a:r>
          </a:p>
          <a:p>
            <a:pPr marL="0" lvl="0" indent="0">
              <a:lnSpc>
                <a:spcPct val="120000"/>
              </a:lnSpc>
              <a:buSzPts val="1000"/>
              <a:buFont typeface="Symbol" panose="05050102010706020507" pitchFamily="18" charset="2"/>
              <a:buNone/>
              <a:tabLst>
                <a:tab pos="457200" algn="l"/>
              </a:tabLst>
            </a:pPr>
            <a:r>
              <a:rPr lang="en-GB" sz="1800" b="0" i="0">
                <a:solidFill>
                  <a:srgbClr val="313131"/>
                </a:solidFill>
                <a:effectLst/>
                <a:latin typeface="Arial" panose="020B0604020202020204" pitchFamily="34" charset="0"/>
                <a:ea typeface="Calibri" panose="020F0502020204030204" pitchFamily="34" charset="0"/>
                <a:cs typeface="Arial" panose="020B0604020202020204" pitchFamily="34" charset="0"/>
              </a:rPr>
              <a:t>What does it mean for RE?</a:t>
            </a:r>
          </a:p>
          <a:p>
            <a:pPr marL="0" marR="0" lvl="0" indent="0" algn="l" defTabSz="914400" rtl="0" eaLnBrk="1" fontAlgn="auto" latinLnBrk="0" hangingPunct="1">
              <a:lnSpc>
                <a:spcPct val="120000"/>
              </a:lnSpc>
              <a:spcBef>
                <a:spcPts val="0"/>
              </a:spcBef>
              <a:spcAft>
                <a:spcPts val="0"/>
              </a:spcAft>
              <a:buClrTx/>
              <a:buSzPts val="1000"/>
              <a:buFontTx/>
              <a:buNone/>
              <a:tabLst>
                <a:tab pos="457200" algn="l"/>
              </a:tabLst>
              <a:defRPr/>
            </a:pPr>
            <a:r>
              <a:rPr lang="en-US" sz="3200"/>
              <a:t>If there is a consensus among economists, it is that the Ukraine conflict is </a:t>
            </a:r>
            <a:r>
              <a:rPr lang="en-US" sz="3200" b="1" u="sng"/>
              <a:t>unlikely to lead to world recession </a:t>
            </a:r>
            <a:r>
              <a:rPr lang="en-US" sz="3200"/>
              <a:t>although </a:t>
            </a:r>
            <a:r>
              <a:rPr lang="en-US" sz="3200" err="1"/>
              <a:t>noone</a:t>
            </a:r>
            <a:r>
              <a:rPr lang="en-US" sz="3200"/>
              <a:t> ruling out that outcome</a:t>
            </a:r>
          </a:p>
          <a:p>
            <a:pPr marL="0" marR="0" lvl="0" indent="0" algn="l" defTabSz="914400" rtl="0" eaLnBrk="1" fontAlgn="auto" latinLnBrk="0" hangingPunct="1">
              <a:lnSpc>
                <a:spcPct val="120000"/>
              </a:lnSpc>
              <a:spcBef>
                <a:spcPts val="0"/>
              </a:spcBef>
              <a:spcAft>
                <a:spcPts val="0"/>
              </a:spcAft>
              <a:buClrTx/>
              <a:buSzPts val="1000"/>
              <a:buFontTx/>
              <a:buNone/>
              <a:tabLst>
                <a:tab pos="457200" algn="l"/>
              </a:tabLst>
              <a:defRPr/>
            </a:pPr>
            <a:r>
              <a:rPr lang="en-US" sz="4800"/>
              <a:t>At the very least, however, the effect of the Russian invasion of Ukraine is expected to be a </a:t>
            </a:r>
            <a:r>
              <a:rPr lang="en-US" sz="4800" b="1"/>
              <a:t>far greater geopolitical risk </a:t>
            </a:r>
            <a:r>
              <a:rPr lang="en-US" sz="4800"/>
              <a:t>alongside </a:t>
            </a:r>
            <a:r>
              <a:rPr lang="en-US" sz="4800" b="1"/>
              <a:t>slower global growth</a:t>
            </a:r>
            <a:r>
              <a:rPr lang="en-US" sz="4800"/>
              <a:t> </a:t>
            </a:r>
          </a:p>
          <a:p>
            <a:pPr marL="0" marR="0" lvl="0" indent="0" algn="l" defTabSz="914400" rtl="0" eaLnBrk="1" fontAlgn="auto" latinLnBrk="0" hangingPunct="1">
              <a:lnSpc>
                <a:spcPct val="120000"/>
              </a:lnSpc>
              <a:spcBef>
                <a:spcPts val="0"/>
              </a:spcBef>
              <a:spcAft>
                <a:spcPts val="0"/>
              </a:spcAft>
              <a:buClrTx/>
              <a:buSzPts val="1000"/>
              <a:buFontTx/>
              <a:buNone/>
              <a:tabLst>
                <a:tab pos="457200" algn="l"/>
              </a:tabLst>
              <a:defRPr/>
            </a:pPr>
            <a:r>
              <a:rPr lang="en-US" sz="4800"/>
              <a:t>And critically </a:t>
            </a:r>
            <a:r>
              <a:rPr lang="en-US" sz="7200"/>
              <a:t>higher &amp; </a:t>
            </a:r>
            <a:r>
              <a:rPr lang="en-US" sz="7200" b="1"/>
              <a:t>longer-lasting inflation</a:t>
            </a:r>
          </a:p>
          <a:p>
            <a:pPr marL="0" marR="0" lvl="0" indent="0" algn="l" defTabSz="914400" rtl="0" eaLnBrk="1" fontAlgn="auto" latinLnBrk="0" hangingPunct="1">
              <a:lnSpc>
                <a:spcPct val="120000"/>
              </a:lnSpc>
              <a:spcBef>
                <a:spcPts val="0"/>
              </a:spcBef>
              <a:spcAft>
                <a:spcPts val="0"/>
              </a:spcAft>
              <a:buClrTx/>
              <a:buSzPts val="1000"/>
              <a:buFontTx/>
              <a:buNone/>
              <a:tabLst>
                <a:tab pos="457200" algn="l"/>
              </a:tabLst>
              <a:defRPr/>
            </a:pPr>
            <a:r>
              <a:rPr lang="en-US" sz="7200"/>
              <a:t>Even that relatively benign macro scenario this year would serve as a major jolt to the RE industry, particularly compared to ‘21 as discussed on previous slide</a:t>
            </a:r>
          </a:p>
          <a:p>
            <a:pPr marL="0" marR="0" lvl="0" indent="0" algn="l" defTabSz="914400" rtl="0" eaLnBrk="1" fontAlgn="auto" latinLnBrk="0" hangingPunct="1">
              <a:lnSpc>
                <a:spcPct val="120000"/>
              </a:lnSpc>
              <a:spcBef>
                <a:spcPts val="0"/>
              </a:spcBef>
              <a:spcAft>
                <a:spcPts val="0"/>
              </a:spcAft>
              <a:buClrTx/>
              <a:buSzPts val="1000"/>
              <a:buFontTx/>
              <a:buNone/>
              <a:tabLst>
                <a:tab pos="457200" algn="l"/>
              </a:tabLst>
              <a:defRPr/>
            </a:pPr>
            <a:r>
              <a:rPr lang="en-US" sz="9600"/>
              <a:t>It is possible that the industry in Europe may have to deal with the consequences of very swift changes in </a:t>
            </a:r>
            <a:r>
              <a:rPr lang="en-US" sz="9600" b="1"/>
              <a:t>government spending </a:t>
            </a:r>
            <a:r>
              <a:rPr lang="en-US" sz="9600"/>
              <a:t>in </a:t>
            </a:r>
            <a:r>
              <a:rPr lang="en-US" sz="9600" err="1"/>
              <a:t>favour</a:t>
            </a:r>
            <a:r>
              <a:rPr lang="en-US" sz="9600"/>
              <a:t> of </a:t>
            </a:r>
            <a:r>
              <a:rPr lang="en-US" sz="9600" err="1"/>
              <a:t>defence</a:t>
            </a:r>
            <a:r>
              <a:rPr lang="en-US" sz="9600"/>
              <a:t> &amp; energy policies &amp; </a:t>
            </a:r>
            <a:r>
              <a:rPr lang="en-US" sz="9600" b="1"/>
              <a:t>away from </a:t>
            </a:r>
            <a:r>
              <a:rPr lang="en-US" sz="9600"/>
              <a:t>the areas that directly affect RE, such as infrastructure and housing.</a:t>
            </a:r>
          </a:p>
          <a:p>
            <a:pPr marL="0" marR="0" lvl="0" indent="0" algn="l" defTabSz="914400" rtl="0" eaLnBrk="1" fontAlgn="auto" latinLnBrk="0" hangingPunct="1">
              <a:lnSpc>
                <a:spcPct val="120000"/>
              </a:lnSpc>
              <a:spcBef>
                <a:spcPts val="0"/>
              </a:spcBef>
              <a:spcAft>
                <a:spcPts val="0"/>
              </a:spcAft>
              <a:buClrTx/>
              <a:buSzPts val="1000"/>
              <a:buFontTx/>
              <a:buNone/>
              <a:tabLst>
                <a:tab pos="457200" algn="l"/>
              </a:tabLst>
              <a:defRPr/>
            </a:pPr>
            <a:r>
              <a:rPr lang="en-US" sz="9600"/>
              <a:t>Yet the invasion of Ukraine also poses </a:t>
            </a:r>
            <a:r>
              <a:rPr lang="en-US" sz="9600" b="1"/>
              <a:t>bigger questions around the ESG agenda </a:t>
            </a:r>
            <a:r>
              <a:rPr lang="en-US" sz="9600" b="0"/>
              <a:t>and in particular the </a:t>
            </a:r>
            <a:r>
              <a:rPr lang="en-US" sz="9600"/>
              <a:t>impact the acute problems of energy security will have on the ESG agenda in the longer term?</a:t>
            </a:r>
          </a:p>
        </p:txBody>
      </p:sp>
      <p:sp>
        <p:nvSpPr>
          <p:cNvPr id="4" name="Slide Number Placeholder 3"/>
          <p:cNvSpPr>
            <a:spLocks noGrp="1"/>
          </p:cNvSpPr>
          <p:nvPr>
            <p:ph type="sldNum" sz="quarter" idx="5"/>
          </p:nvPr>
        </p:nvSpPr>
        <p:spPr/>
        <p:txBody>
          <a:bodyPr/>
          <a:lstStyle/>
          <a:p>
            <a:fld id="{60585D33-10AC-EA4C-A6B3-99FDCCE7099A}" type="slidenum">
              <a:rPr lang="en-US" smtClean="0"/>
              <a:t>5</a:t>
            </a:fld>
            <a:endParaRPr lang="en-US"/>
          </a:p>
        </p:txBody>
      </p:sp>
    </p:spTree>
    <p:extLst>
      <p:ext uri="{BB962C8B-B14F-4D97-AF65-F5344CB8AC3E}">
        <p14:creationId xmlns:p14="http://schemas.microsoft.com/office/powerpoint/2010/main" val="292812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Looking at inflationary pressure… In Jan, inflation in Europe hit 5.1% &amp; in the US 7.5%, which is </a:t>
            </a:r>
            <a:r>
              <a:rPr lang="en-US" b="1"/>
              <a:t>the fastest annual rise there for 40 years</a:t>
            </a:r>
            <a:r>
              <a:rPr lang="en-US"/>
              <a:t>.</a:t>
            </a:r>
          </a:p>
          <a:p>
            <a:pPr marL="0" indent="0">
              <a:buFontTx/>
              <a:buNone/>
            </a:pPr>
            <a:r>
              <a:rPr lang="en-US"/>
              <a:t>The full impact on RE of </a:t>
            </a:r>
            <a:r>
              <a:rPr lang="en-US" err="1"/>
              <a:t>labour</a:t>
            </a:r>
            <a:r>
              <a:rPr lang="en-US"/>
              <a:t> shortages, rising wages &amp; food bills &amp; surging energy costs remains unclear. Yet the prevailing view among many in the industry, &amp; many economists, is of moderating economic growth, inflation peaking this year – see chart.</a:t>
            </a:r>
          </a:p>
          <a:p>
            <a:pPr marL="0" indent="0">
              <a:buFontTx/>
              <a:buNone/>
            </a:pPr>
            <a:r>
              <a:rPr lang="en-US"/>
              <a:t>This has understandably fed through to concerns about </a:t>
            </a:r>
            <a:r>
              <a:rPr lang="en-US" b="1"/>
              <a:t>construction, material &amp; </a:t>
            </a:r>
            <a:r>
              <a:rPr lang="en-US" b="1" err="1"/>
              <a:t>labour</a:t>
            </a:r>
            <a:r>
              <a:rPr lang="en-US" b="1"/>
              <a:t> </a:t>
            </a:r>
            <a:r>
              <a:rPr lang="en-US"/>
              <a:t>costs in North America &amp; Europe. These were the top ranked concerns coming out of the Emerging Trends regional reports – even before the Ukraine crisis.</a:t>
            </a:r>
          </a:p>
          <a:p>
            <a:pPr marL="0" indent="0">
              <a:buFontTx/>
              <a:buNone/>
            </a:pPr>
            <a:r>
              <a:rPr lang="en-US"/>
              <a:t>Whilst inflation appears to be less of a concern in Asia Pacific than the other regions, even there it adds to the development challenge.</a:t>
            </a:r>
          </a:p>
          <a:p>
            <a:pPr marL="0" indent="0">
              <a:buFontTx/>
              <a:buNone/>
            </a:pPr>
            <a:r>
              <a:rPr lang="en-US"/>
              <a:t>But, with big caveats over development &amp; huge uncertainty due to the invasion of Ukraine, most interviewees still hang on to the traditional view of RE as a </a:t>
            </a:r>
            <a:r>
              <a:rPr lang="en-US" b="1"/>
              <a:t>good inflation hedge </a:t>
            </a:r>
            <a:r>
              <a:rPr lang="en-US"/>
              <a:t>generally. </a:t>
            </a:r>
          </a:p>
        </p:txBody>
      </p:sp>
      <p:sp>
        <p:nvSpPr>
          <p:cNvPr id="4" name="Slide Number Placeholder 3"/>
          <p:cNvSpPr>
            <a:spLocks noGrp="1"/>
          </p:cNvSpPr>
          <p:nvPr>
            <p:ph type="sldNum" sz="quarter" idx="5"/>
          </p:nvPr>
        </p:nvSpPr>
        <p:spPr/>
        <p:txBody>
          <a:bodyPr/>
          <a:lstStyle/>
          <a:p>
            <a:fld id="{F07B8F03-BC93-4120-96CA-A36DF640BE24}" type="slidenum">
              <a:rPr lang="en-GB" smtClean="0"/>
              <a:pPr/>
              <a:t>6</a:t>
            </a:fld>
            <a:endParaRPr lang="en-GB"/>
          </a:p>
        </p:txBody>
      </p:sp>
    </p:spTree>
    <p:extLst>
      <p:ext uri="{BB962C8B-B14F-4D97-AF65-F5344CB8AC3E}">
        <p14:creationId xmlns:p14="http://schemas.microsoft.com/office/powerpoint/2010/main" val="90844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err="1"/>
              <a:t>Heres</a:t>
            </a:r>
            <a:r>
              <a:rPr lang="en-US"/>
              <a:t> a quick look at the key points from around the global on the 4 main RE sectors</a:t>
            </a:r>
          </a:p>
          <a:p>
            <a:r>
              <a:rPr lang="en-GB" b="1"/>
              <a:t>Logistics: </a:t>
            </a:r>
            <a:r>
              <a:rPr lang="en-GB"/>
              <a:t>With a build-up of capital that favours RE over other asset classes, logistics remains the main draw, alongside residential.</a:t>
            </a:r>
          </a:p>
          <a:p>
            <a:pPr algn="l"/>
            <a:r>
              <a:rPr lang="en-GB"/>
              <a:t>Even last year there was some “hesitancy around pricing” on logistics. One year on, logistics has come to epitomise the potential risks &amp; rewards of RE investment — a sort of lightning rod for bullish and bearish comment about the asset class as a whole. But there are concerns voiced around </a:t>
            </a:r>
            <a:r>
              <a:rPr lang="en-GB" b="1"/>
              <a:t>late cycle pricing</a:t>
            </a:r>
            <a:r>
              <a:rPr lang="en-GB"/>
              <a:t>, rental growth &amp; a number of interviewees cited the fact that </a:t>
            </a:r>
            <a:r>
              <a:rPr lang="en-GB" sz="1800" b="0" i="0" u="none" strike="noStrike" baseline="0">
                <a:solidFill>
                  <a:srgbClr val="7C2B84"/>
                </a:solidFill>
                <a:latin typeface="HelveticaNeueLTPro-Roman"/>
              </a:rPr>
              <a:t>Logistics on the development side is </a:t>
            </a:r>
            <a:r>
              <a:rPr lang="en-GB" sz="1800" b="1" i="0" u="none" strike="noStrike" baseline="0">
                <a:solidFill>
                  <a:srgbClr val="7C2B84"/>
                </a:solidFill>
                <a:latin typeface="HelveticaNeueLTPro-Roman"/>
              </a:rPr>
              <a:t>more exposed to inﬂation </a:t>
            </a:r>
            <a:r>
              <a:rPr lang="en-GB" sz="1800" b="0" i="0" u="none" strike="noStrike" baseline="0">
                <a:solidFill>
                  <a:srgbClr val="7C2B84"/>
                </a:solidFill>
                <a:latin typeface="HelveticaNeueLTPro-Roman"/>
              </a:rPr>
              <a:t>than other sectors just because of the nature of the product.</a:t>
            </a:r>
            <a:endParaRPr lang="en-GB"/>
          </a:p>
          <a:p>
            <a:r>
              <a:rPr lang="en-GB" b="1"/>
              <a:t>Retail: </a:t>
            </a:r>
            <a:r>
              <a:rPr lang="en-GB"/>
              <a:t>Declining investment volumes – the RE pariah asset class. But we also heard talk of </a:t>
            </a:r>
            <a:r>
              <a:rPr lang="en-GB" b="1"/>
              <a:t>retail being oversold</a:t>
            </a:r>
            <a:r>
              <a:rPr lang="en-GB"/>
              <a:t>, &amp; growing reference to the number of opportunities within these sectors </a:t>
            </a:r>
            <a:r>
              <a:rPr lang="en-GB" b="1"/>
              <a:t>presented by an “uneven recovery”</a:t>
            </a:r>
          </a:p>
          <a:p>
            <a:r>
              <a:rPr lang="en-GB" b="1"/>
              <a:t>Office: </a:t>
            </a:r>
            <a:r>
              <a:rPr lang="en-GB"/>
              <a:t>Similar theme for offices – opportunities. No clear consensus on the </a:t>
            </a:r>
            <a:r>
              <a:rPr lang="en-GB" err="1"/>
              <a:t>longterm</a:t>
            </a:r>
            <a:r>
              <a:rPr lang="en-GB"/>
              <a:t> impact of WFH (dispersed workforce). Certainly geographical differences. </a:t>
            </a:r>
            <a:r>
              <a:rPr lang="en-GB" err="1"/>
              <a:t>Eg</a:t>
            </a:r>
            <a:r>
              <a:rPr lang="en-GB"/>
              <a:t> WFH less impact in Asia. In Seoul, for instance, office investment in 2021 was well ahead of previous years, according to RCA. </a:t>
            </a:r>
          </a:p>
          <a:p>
            <a:r>
              <a:rPr lang="en-GB" b="1"/>
              <a:t>Residential:</a:t>
            </a:r>
            <a:r>
              <a:rPr lang="en-GB"/>
              <a:t> For investors, the flipside of widespread affordability problem has been the continued reallocation of capital from unfavoured sectors into various forms of housing. &amp; again, the growing attraction of residential has been reflected in Emerging Trends’ North American &amp; European editions over several years.</a:t>
            </a:r>
          </a:p>
          <a:p>
            <a:r>
              <a:rPr lang="en-GB"/>
              <a:t>.</a:t>
            </a:r>
            <a:endParaRPr lang="en-US"/>
          </a:p>
          <a:p>
            <a:endParaRPr lang="en-US"/>
          </a:p>
        </p:txBody>
      </p:sp>
      <p:sp>
        <p:nvSpPr>
          <p:cNvPr id="4" name="Slide Number Placeholder 3"/>
          <p:cNvSpPr>
            <a:spLocks noGrp="1"/>
          </p:cNvSpPr>
          <p:nvPr>
            <p:ph type="sldNum" sz="quarter" idx="5"/>
          </p:nvPr>
        </p:nvSpPr>
        <p:spPr/>
        <p:txBody>
          <a:bodyPr/>
          <a:lstStyle/>
          <a:p>
            <a:fld id="{F07B8F03-BC93-4120-96CA-A36DF640BE24}" type="slidenum">
              <a:rPr lang="en-GB" smtClean="0"/>
              <a:pPr/>
              <a:t>7</a:t>
            </a:fld>
            <a:endParaRPr lang="en-GB"/>
          </a:p>
        </p:txBody>
      </p:sp>
    </p:spTree>
    <p:extLst>
      <p:ext uri="{BB962C8B-B14F-4D97-AF65-F5344CB8AC3E}">
        <p14:creationId xmlns:p14="http://schemas.microsoft.com/office/powerpoint/2010/main" val="204948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a:t>Beyond the mainstream </a:t>
            </a:r>
            <a:r>
              <a:rPr lang="en-GB"/>
              <a:t>sectors, Alternative RE sectors are gaining popularity as part of a fundamental shift into more operational &amp; service-based RE</a:t>
            </a:r>
          </a:p>
          <a:p>
            <a:r>
              <a:rPr lang="en-GB"/>
              <a:t>In particular, this applies to sectors where the underlying business growth is coming from </a:t>
            </a:r>
            <a:r>
              <a:rPr lang="en-GB" b="1"/>
              <a:t>digitization</a:t>
            </a:r>
            <a:r>
              <a:rPr lang="en-GB"/>
              <a:t>, </a:t>
            </a:r>
            <a:r>
              <a:rPr lang="en-GB" b="1"/>
              <a:t>wellness</a:t>
            </a:r>
            <a:r>
              <a:rPr lang="en-GB"/>
              <a:t> or </a:t>
            </a:r>
            <a:r>
              <a:rPr lang="en-GB" b="1"/>
              <a:t>healthcare</a:t>
            </a:r>
            <a:r>
              <a:rPr lang="en-GB"/>
              <a:t> &amp; asset classes you can add a service component</a:t>
            </a:r>
          </a:p>
          <a:p>
            <a:r>
              <a:rPr lang="en-GB"/>
              <a:t>Operational RE has won wide &amp; growing support across the industry, also partly because it is contra-cyclical &amp; more of an inflation hedge than mainstream sectors. It remains to be seen whether demand for such assets will become even stronger during the economic fall-out from Russia-Ukraine.</a:t>
            </a:r>
          </a:p>
        </p:txBody>
      </p:sp>
      <p:sp>
        <p:nvSpPr>
          <p:cNvPr id="4" name="Slide Number Placeholder 3"/>
          <p:cNvSpPr>
            <a:spLocks noGrp="1"/>
          </p:cNvSpPr>
          <p:nvPr>
            <p:ph type="sldNum" sz="quarter" idx="5"/>
          </p:nvPr>
        </p:nvSpPr>
        <p:spPr/>
        <p:txBody>
          <a:bodyPr/>
          <a:lstStyle/>
          <a:p>
            <a:fld id="{F07B8F03-BC93-4120-96CA-A36DF640BE24}" type="slidenum">
              <a:rPr lang="en-GB" smtClean="0"/>
              <a:pPr/>
              <a:t>8</a:t>
            </a:fld>
            <a:endParaRPr lang="en-GB"/>
          </a:p>
        </p:txBody>
      </p:sp>
    </p:spTree>
    <p:extLst>
      <p:ext uri="{BB962C8B-B14F-4D97-AF65-F5344CB8AC3E}">
        <p14:creationId xmlns:p14="http://schemas.microsoft.com/office/powerpoint/2010/main" val="388320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SzPts val="1000"/>
              <a:buFont typeface="Symbol" panose="05050102010706020507" pitchFamily="18" charset="2"/>
              <a:buNone/>
              <a:tabLst>
                <a:tab pos="457200" algn="l"/>
              </a:tabLst>
            </a:pPr>
            <a:r>
              <a:rPr lang="en-US" sz="2800" b="0">
                <a:solidFill>
                  <a:schemeClr val="bg1"/>
                </a:solidFill>
                <a:latin typeface="Roboto Light" panose="02000000000000000000" pitchFamily="2" charset="0"/>
                <a:ea typeface="Roboto Light" panose="02000000000000000000" pitchFamily="2" charset="0"/>
              </a:rPr>
              <a:t>But there are some common themes across all RE sectors</a:t>
            </a:r>
            <a:endParaRPr lang="en-GB" sz="1200" b="0" i="0">
              <a:solidFill>
                <a:srgbClr val="313131"/>
              </a:solidFill>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SzPts val="1000"/>
              <a:buFont typeface="Symbol" panose="05050102010706020507" pitchFamily="18" charset="2"/>
              <a:buNone/>
              <a:tabLst>
                <a:tab pos="457200" algn="l"/>
              </a:tabLst>
            </a:pPr>
            <a:r>
              <a:rPr lang="en-GB" sz="1200" b="0" i="0">
                <a:solidFill>
                  <a:srgbClr val="313131"/>
                </a:solidFill>
                <a:effectLst/>
                <a:latin typeface="Arial" panose="020B0604020202020204" pitchFamily="34" charset="0"/>
                <a:ea typeface="Calibri" panose="020F0502020204030204" pitchFamily="34" charset="0"/>
                <a:cs typeface="Arial" panose="020B0604020202020204" pitchFamily="34" charset="0"/>
              </a:rPr>
              <a:t>The industry is already paying </a:t>
            </a:r>
            <a:r>
              <a:rPr lang="en-GB" sz="1200" b="1" i="0">
                <a:solidFill>
                  <a:srgbClr val="313131"/>
                </a:solidFill>
                <a:effectLst/>
                <a:latin typeface="Arial" panose="020B0604020202020204" pitchFamily="34" charset="0"/>
                <a:ea typeface="Calibri" panose="020F0502020204030204" pitchFamily="34" charset="0"/>
                <a:cs typeface="Arial" panose="020B0604020202020204" pitchFamily="34" charset="0"/>
              </a:rPr>
              <a:t>far closer attention to detail in asset management</a:t>
            </a:r>
            <a:r>
              <a:rPr lang="en-GB" sz="1200" b="0" i="0">
                <a:solidFill>
                  <a:srgbClr val="313131"/>
                </a:solidFill>
                <a:effectLst/>
                <a:latin typeface="Arial" panose="020B0604020202020204" pitchFamily="34" charset="0"/>
                <a:ea typeface="Calibri" panose="020F0502020204030204" pitchFamily="34" charset="0"/>
                <a:cs typeface="Arial" panose="020B0604020202020204" pitchFamily="34" charset="0"/>
              </a:rPr>
              <a:t> and the </a:t>
            </a:r>
            <a:r>
              <a:rPr lang="en-GB" sz="1200" b="1" i="0">
                <a:solidFill>
                  <a:srgbClr val="313131"/>
                </a:solidFill>
                <a:effectLst/>
                <a:latin typeface="Arial" panose="020B0604020202020204" pitchFamily="34" charset="0"/>
                <a:ea typeface="Calibri" panose="020F0502020204030204" pitchFamily="34" charset="0"/>
                <a:cs typeface="Arial" panose="020B0604020202020204" pitchFamily="34" charset="0"/>
              </a:rPr>
              <a:t>due diligence </a:t>
            </a:r>
            <a:r>
              <a:rPr lang="en-GB" sz="1200" b="0" i="0">
                <a:solidFill>
                  <a:srgbClr val="313131"/>
                </a:solidFill>
                <a:effectLst/>
                <a:latin typeface="Arial" panose="020B0604020202020204" pitchFamily="34" charset="0"/>
                <a:ea typeface="Calibri" panose="020F0502020204030204" pitchFamily="34" charset="0"/>
                <a:cs typeface="Arial" panose="020B0604020202020204" pitchFamily="34" charset="0"/>
              </a:rPr>
              <a:t>undertaken on the acquisition of </a:t>
            </a:r>
            <a:r>
              <a:rPr lang="en-GB" sz="1200" b="1" i="0">
                <a:solidFill>
                  <a:srgbClr val="313131"/>
                </a:solidFill>
                <a:effectLst/>
                <a:latin typeface="Arial" panose="020B0604020202020204" pitchFamily="34" charset="0"/>
                <a:ea typeface="Calibri" panose="020F0502020204030204" pitchFamily="34" charset="0"/>
                <a:cs typeface="Arial" panose="020B0604020202020204" pitchFamily="34" charset="0"/>
              </a:rPr>
              <a:t>any property </a:t>
            </a:r>
            <a:r>
              <a:rPr lang="en-GB" sz="1200" b="0" i="0">
                <a:solidFill>
                  <a:srgbClr val="313131"/>
                </a:solidFill>
                <a:effectLst/>
                <a:latin typeface="Arial" panose="020B0604020202020204" pitchFamily="34" charset="0"/>
                <a:ea typeface="Calibri" panose="020F0502020204030204" pitchFamily="34" charset="0"/>
                <a:cs typeface="Arial" panose="020B0604020202020204" pitchFamily="34" charset="0"/>
              </a:rPr>
              <a:t>type will be </a:t>
            </a:r>
            <a:r>
              <a:rPr lang="en-GB" sz="1200" b="1" i="0">
                <a:solidFill>
                  <a:srgbClr val="313131"/>
                </a:solidFill>
                <a:effectLst/>
                <a:latin typeface="Arial" panose="020B0604020202020204" pitchFamily="34" charset="0"/>
                <a:ea typeface="Calibri" panose="020F0502020204030204" pitchFamily="34" charset="0"/>
                <a:cs typeface="Arial" panose="020B0604020202020204" pitchFamily="34" charset="0"/>
              </a:rPr>
              <a:t>more rigorous</a:t>
            </a:r>
            <a:r>
              <a:rPr lang="en-GB" sz="1200" b="0" i="0">
                <a:solidFill>
                  <a:srgbClr val="313131"/>
                </a:solidFill>
                <a:effectLst/>
                <a:latin typeface="Arial" panose="020B0604020202020204" pitchFamily="34" charset="0"/>
                <a:ea typeface="Calibri" panose="020F0502020204030204" pitchFamily="34" charset="0"/>
                <a:cs typeface="Arial" panose="020B0604020202020204" pitchFamily="34" charset="0"/>
              </a:rPr>
              <a:t> than ever.</a:t>
            </a:r>
          </a:p>
          <a:p>
            <a:r>
              <a:rPr lang="en-GB" b="0"/>
              <a:t>Another common theme: </a:t>
            </a:r>
            <a:r>
              <a:rPr lang="en-GB" b="1"/>
              <a:t>Repurposing</a:t>
            </a:r>
            <a:r>
              <a:rPr lang="en-GB"/>
              <a:t> is gathering pace. </a:t>
            </a:r>
          </a:p>
          <a:p>
            <a:r>
              <a:rPr lang="en-GB"/>
              <a:t>Despite overall resilience, some sectors &amp; markets have experienced upheaval, leaving many assets obsolete &amp; needing to be repurposed — a theme that to varying degrees runs through all three regional reports (Europe, Asia &amp; North America)</a:t>
            </a:r>
          </a:p>
          <a:p>
            <a:r>
              <a:rPr lang="en-GB"/>
              <a:t>In Europe, </a:t>
            </a:r>
            <a:r>
              <a:rPr lang="en-GB" b="1"/>
              <a:t>52% </a:t>
            </a:r>
            <a:r>
              <a:rPr lang="en-GB"/>
              <a:t>of respondents increased the </a:t>
            </a:r>
            <a:r>
              <a:rPr lang="en-GB" b="1"/>
              <a:t>number of assets they repurposed </a:t>
            </a:r>
            <a:r>
              <a:rPr lang="en-GB" b="0"/>
              <a:t>compared to previous years</a:t>
            </a:r>
          </a:p>
          <a:p>
            <a:r>
              <a:rPr lang="en-GB"/>
              <a:t>Most commonly from Retail to Mixed use or from office to residential. </a:t>
            </a:r>
          </a:p>
          <a:p>
            <a:r>
              <a:rPr lang="en-GB"/>
              <a:t>The need for repurposing many assets does not go away, but the clear message back from our research is that repurposing is a much more </a:t>
            </a:r>
            <a:r>
              <a:rPr lang="en-GB" b="1"/>
              <a:t>complex &amp; challenging proposition</a:t>
            </a:r>
            <a:r>
              <a:rPr lang="en-GB"/>
              <a:t> than many would give it credit for. </a:t>
            </a:r>
          </a:p>
        </p:txBody>
      </p:sp>
      <p:sp>
        <p:nvSpPr>
          <p:cNvPr id="4" name="Slide Number Placeholder 3"/>
          <p:cNvSpPr>
            <a:spLocks noGrp="1"/>
          </p:cNvSpPr>
          <p:nvPr>
            <p:ph type="sldNum" sz="quarter" idx="5"/>
          </p:nvPr>
        </p:nvSpPr>
        <p:spPr/>
        <p:txBody>
          <a:bodyPr/>
          <a:lstStyle/>
          <a:p>
            <a:fld id="{F07B8F03-BC93-4120-96CA-A36DF640BE24}" type="slidenum">
              <a:rPr lang="en-GB" smtClean="0"/>
              <a:pPr/>
              <a:t>9</a:t>
            </a:fld>
            <a:endParaRPr lang="en-GB"/>
          </a:p>
        </p:txBody>
      </p:sp>
    </p:spTree>
    <p:extLst>
      <p:ext uri="{BB962C8B-B14F-4D97-AF65-F5344CB8AC3E}">
        <p14:creationId xmlns:p14="http://schemas.microsoft.com/office/powerpoint/2010/main" val="28006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a:t>What about the </a:t>
            </a:r>
            <a:r>
              <a:rPr lang="en-GB" b="1"/>
              <a:t>investment prospect for global cities</a:t>
            </a:r>
            <a:r>
              <a:rPr lang="en-GB"/>
              <a:t>?</a:t>
            </a:r>
          </a:p>
          <a:p>
            <a:r>
              <a:rPr lang="en-GB"/>
              <a:t>Big cities still find favour with the industry leaders interviewed for the Europe &amp; Asia Pacific report, reflecting a preference for the safe &amp; the familiar as well as the </a:t>
            </a:r>
            <a:r>
              <a:rPr lang="en-GB" b="1"/>
              <a:t>adaptability</a:t>
            </a:r>
            <a:r>
              <a:rPr lang="en-GB"/>
              <a:t> of these markets to structural changes in society.</a:t>
            </a:r>
          </a:p>
          <a:p>
            <a:r>
              <a:rPr lang="en-GB"/>
              <a:t>Against the backdrop of economic uncertainty following the pandemic, it is little surprise that </a:t>
            </a:r>
            <a:r>
              <a:rPr lang="en-GB" b="1"/>
              <a:t>London, Berlin &amp; Paris </a:t>
            </a:r>
            <a:r>
              <a:rPr lang="en-GB"/>
              <a:t>are seen as the best investment prospects in Europe, and that </a:t>
            </a:r>
            <a:r>
              <a:rPr lang="en-GB" b="1"/>
              <a:t>Tokyo, Singapore and Sydney </a:t>
            </a:r>
            <a:r>
              <a:rPr lang="en-GB"/>
              <a:t>lead the rankings in Asia Pacific.</a:t>
            </a:r>
          </a:p>
          <a:p>
            <a:r>
              <a:rPr lang="en-GB"/>
              <a:t>It is noteworthy that London now tops the European rankings despite being perceived to have suffered in the immediate backlash against </a:t>
            </a:r>
            <a:r>
              <a:rPr lang="en-GB" b="1"/>
              <a:t>big cities &amp; long commutes </a:t>
            </a:r>
            <a:r>
              <a:rPr lang="en-GB"/>
              <a:t>during the worst of the pandemic in 2020. </a:t>
            </a:r>
          </a:p>
          <a:p>
            <a:r>
              <a:rPr lang="en-GB"/>
              <a:t>These major, denser cities are seen to be “much more resilient to the working-from-home trend” </a:t>
            </a:r>
          </a:p>
          <a:p>
            <a:r>
              <a:rPr lang="en-GB"/>
              <a:t>The narrative around city growth is arguably more nuanced in Emerging Trends US &amp; Canada, which identifies </a:t>
            </a:r>
            <a:r>
              <a:rPr lang="en-GB" b="1"/>
              <a:t>“a more suburban future”, </a:t>
            </a:r>
            <a:r>
              <a:rPr lang="en-GB"/>
              <a:t>particularly in the Sun Belt region cities. </a:t>
            </a:r>
          </a:p>
          <a:p>
            <a:r>
              <a:rPr lang="en-GB"/>
              <a:t>I’ve certainly hear many speculate that the larger US cities are less well equipped to bounce back from the WFH trend (&amp; the rejection of the long commute) because the cities are generally more car centric &amp; less well equipped than the European cities (that have evolved over centuries) to be more aligned with the </a:t>
            </a:r>
            <a:r>
              <a:rPr lang="en-GB" b="1"/>
              <a:t>growing importance of walkability </a:t>
            </a:r>
            <a:r>
              <a:rPr lang="en-GB"/>
              <a:t>– and such concepts as the “15 minute city” .</a:t>
            </a:r>
          </a:p>
          <a:p>
            <a:endParaRPr lang="en-GB"/>
          </a:p>
        </p:txBody>
      </p:sp>
      <p:sp>
        <p:nvSpPr>
          <p:cNvPr id="4" name="Slide Number Placeholder 3"/>
          <p:cNvSpPr>
            <a:spLocks noGrp="1"/>
          </p:cNvSpPr>
          <p:nvPr>
            <p:ph type="sldNum" sz="quarter" idx="5"/>
          </p:nvPr>
        </p:nvSpPr>
        <p:spPr/>
        <p:txBody>
          <a:bodyPr/>
          <a:lstStyle/>
          <a:p>
            <a:fld id="{F07B8F03-BC93-4120-96CA-A36DF640BE24}" type="slidenum">
              <a:rPr lang="en-GB" smtClean="0"/>
              <a:pPr/>
              <a:t>10</a:t>
            </a:fld>
            <a:endParaRPr lang="en-GB"/>
          </a:p>
        </p:txBody>
      </p:sp>
    </p:spTree>
    <p:extLst>
      <p:ext uri="{BB962C8B-B14F-4D97-AF65-F5344CB8AC3E}">
        <p14:creationId xmlns:p14="http://schemas.microsoft.com/office/powerpoint/2010/main" val="16928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89D2-F153-4D7A-BFE2-6937F339A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B3AFA6-3BB5-42B3-BDE5-CD35C281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ABCB67-AD81-4D99-B6BE-356A8C4138EC}"/>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5" name="Footer Placeholder 4">
            <a:extLst>
              <a:ext uri="{FF2B5EF4-FFF2-40B4-BE49-F238E27FC236}">
                <a16:creationId xmlns:a16="http://schemas.microsoft.com/office/drawing/2014/main" id="{7E727A78-1751-4722-923C-D64E32BA40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CC0493-2549-43FA-B88B-50D7314816F2}"/>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420644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77FC-659A-44CD-BEC8-78461D9323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933FC2-7713-4E26-B1C2-422B70A34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8982D-BB0D-4F97-A863-70C42D474524}"/>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5" name="Footer Placeholder 4">
            <a:extLst>
              <a:ext uri="{FF2B5EF4-FFF2-40B4-BE49-F238E27FC236}">
                <a16:creationId xmlns:a16="http://schemas.microsoft.com/office/drawing/2014/main" id="{94275871-25A5-48B6-80B7-A9F171814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5EBFC3-4B6D-4F62-9AC0-628398565790}"/>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382483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E2FA7F-7039-44A8-8887-FA9A082E79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75D943-8D69-4D97-9FB0-42036060E1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E5A314-AA1D-47C8-BB70-64CE5DE9C02B}"/>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5" name="Footer Placeholder 4">
            <a:extLst>
              <a:ext uri="{FF2B5EF4-FFF2-40B4-BE49-F238E27FC236}">
                <a16:creationId xmlns:a16="http://schemas.microsoft.com/office/drawing/2014/main" id="{1F0BB6A4-D8FF-4A32-862C-58BDC091AB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A4FA62-7C0E-4D1B-AAEB-6E7EE1350BFD}"/>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211104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E93A8-FE64-9044-AC94-BAC1817EA472}" type="slidenum">
              <a:rPr lang="en-US" smtClean="0"/>
              <a:t>‹#›</a:t>
            </a:fld>
            <a:endParaRPr lang="en-US"/>
          </a:p>
        </p:txBody>
      </p:sp>
      <p:sp>
        <p:nvSpPr>
          <p:cNvPr id="6" name="Text Placeholder 2"/>
          <p:cNvSpPr>
            <a:spLocks noGrp="1"/>
          </p:cNvSpPr>
          <p:nvPr>
            <p:ph idx="1"/>
          </p:nvPr>
        </p:nvSpPr>
        <p:spPr>
          <a:xfrm>
            <a:off x="574766" y="1700213"/>
            <a:ext cx="11042468" cy="4392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574766" y="365126"/>
            <a:ext cx="11042468" cy="749572"/>
          </a:xfrm>
        </p:spPr>
        <p:txBody>
          <a:bodyPr/>
          <a:lstStyle/>
          <a:p>
            <a:r>
              <a:rPr lang="en-US"/>
              <a:t>Click to edit Master title style</a:t>
            </a:r>
          </a:p>
        </p:txBody>
      </p:sp>
      <p:sp>
        <p:nvSpPr>
          <p:cNvPr id="9" name="Text Placeholder 8"/>
          <p:cNvSpPr>
            <a:spLocks noGrp="1"/>
          </p:cNvSpPr>
          <p:nvPr>
            <p:ph type="body" sz="quarter" idx="13" hasCustomPrompt="1"/>
          </p:nvPr>
        </p:nvSpPr>
        <p:spPr>
          <a:xfrm>
            <a:off x="574675" y="1114424"/>
            <a:ext cx="11042650" cy="585787"/>
          </a:xfrm>
        </p:spPr>
        <p:txBody>
          <a:bodyPr/>
          <a:lstStyle>
            <a:lvl1pPr marL="0" indent="0">
              <a:buNone/>
              <a:defRPr b="0" i="0">
                <a:solidFill>
                  <a:schemeClr val="bg2"/>
                </a:solidFill>
                <a:latin typeface="Roboto" charset="0"/>
                <a:ea typeface="Roboto" charset="0"/>
                <a:cs typeface="Roboto" charset="0"/>
              </a:defRPr>
            </a:lvl1pPr>
          </a:lstStyle>
          <a:p>
            <a:pPr lvl="0"/>
            <a:r>
              <a:rPr lang="en-US"/>
              <a:t>Click to edit subtitle</a:t>
            </a:r>
          </a:p>
        </p:txBody>
      </p:sp>
      <p:sp>
        <p:nvSpPr>
          <p:cNvPr id="8" name="Oval 7"/>
          <p:cNvSpPr/>
          <p:nvPr userDrawn="1"/>
        </p:nvSpPr>
        <p:spPr>
          <a:xfrm>
            <a:off x="8013074" y="-2070504"/>
            <a:ext cx="3013808" cy="3013808"/>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Roboto Regular" charset="0"/>
            </a:endParaRPr>
          </a:p>
        </p:txBody>
      </p:sp>
      <p:sp>
        <p:nvSpPr>
          <p:cNvPr id="10" name="Oval 9"/>
          <p:cNvSpPr/>
          <p:nvPr userDrawn="1"/>
        </p:nvSpPr>
        <p:spPr>
          <a:xfrm>
            <a:off x="9887953" y="-2425701"/>
            <a:ext cx="4849029" cy="4849029"/>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Roboto Regular" charset="0"/>
            </a:endParaRPr>
          </a:p>
        </p:txBody>
      </p:sp>
    </p:spTree>
    <p:extLst>
      <p:ext uri="{BB962C8B-B14F-4D97-AF65-F5344CB8AC3E}">
        <p14:creationId xmlns:p14="http://schemas.microsoft.com/office/powerpoint/2010/main" val="29390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 Image">
    <p:spTree>
      <p:nvGrpSpPr>
        <p:cNvPr id="1" name=""/>
        <p:cNvGrpSpPr/>
        <p:nvPr/>
      </p:nvGrpSpPr>
      <p:grpSpPr>
        <a:xfrm>
          <a:off x="0" y="0"/>
          <a:ext cx="0" cy="0"/>
          <a:chOff x="0" y="0"/>
          <a:chExt cx="0" cy="0"/>
        </a:xfrm>
      </p:grpSpPr>
      <p:sp>
        <p:nvSpPr>
          <p:cNvPr id="19" name="Picture Placeholder 18"/>
          <p:cNvSpPr>
            <a:spLocks noGrp="1"/>
          </p:cNvSpPr>
          <p:nvPr>
            <p:ph type="pic" sz="quarter" idx="13" hasCustomPrompt="1"/>
          </p:nvPr>
        </p:nvSpPr>
        <p:spPr>
          <a:xfrm>
            <a:off x="0" y="2406650"/>
            <a:ext cx="12205274" cy="4451350"/>
          </a:xfrm>
        </p:spPr>
        <p:txBody>
          <a:bodyPr/>
          <a:lstStyle>
            <a:lvl1pPr marL="0" indent="0" algn="l">
              <a:buNone/>
              <a:defRPr baseline="0"/>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GB"/>
              <a:t>DRAG IMAGE INTO PLACEHOLDER TO PLACE</a:t>
            </a:r>
          </a:p>
        </p:txBody>
      </p:sp>
      <p:sp>
        <p:nvSpPr>
          <p:cNvPr id="17" name="Text Placeholder 16"/>
          <p:cNvSpPr>
            <a:spLocks noGrp="1"/>
          </p:cNvSpPr>
          <p:nvPr>
            <p:ph type="body" sz="quarter" idx="12" hasCustomPrompt="1"/>
          </p:nvPr>
        </p:nvSpPr>
        <p:spPr>
          <a:xfrm>
            <a:off x="0" y="2406650"/>
            <a:ext cx="12198350" cy="4451350"/>
          </a:xfrm>
          <a:solidFill>
            <a:schemeClr val="tx1">
              <a:alpha val="50000"/>
            </a:schemeClr>
          </a:solidFill>
        </p:spPr>
        <p:txBody>
          <a:bodyPr/>
          <a:lstStyle>
            <a:lvl1pPr marL="0" indent="0">
              <a:buNone/>
              <a:defRPr baseline="0"/>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GB"/>
              <a:t> </a:t>
            </a:r>
          </a:p>
        </p:txBody>
      </p:sp>
      <p:sp>
        <p:nvSpPr>
          <p:cNvPr id="20" name="Title 1"/>
          <p:cNvSpPr>
            <a:spLocks noGrp="1"/>
          </p:cNvSpPr>
          <p:nvPr>
            <p:ph type="title" hasCustomPrompt="1"/>
          </p:nvPr>
        </p:nvSpPr>
        <p:spPr>
          <a:xfrm>
            <a:off x="574675" y="3587750"/>
            <a:ext cx="11042559" cy="1047750"/>
          </a:xfrm>
        </p:spPr>
        <p:txBody>
          <a:bodyPr anchor="b">
            <a:normAutofit/>
          </a:bodyPr>
          <a:lstStyle>
            <a:lvl1pPr marL="0" indent="0">
              <a:buFont typeface="Arial" charset="0"/>
              <a:buNone/>
              <a:defRPr sz="4400" b="0" i="0">
                <a:solidFill>
                  <a:schemeClr val="bg1"/>
                </a:solidFill>
                <a:latin typeface="Roboto Light" charset="0"/>
                <a:ea typeface="Roboto Light" charset="0"/>
                <a:cs typeface="Roboto Light" charset="0"/>
              </a:defRPr>
            </a:lvl1pPr>
          </a:lstStyle>
          <a:p>
            <a:r>
              <a:rPr lang="en-US"/>
              <a:t>Presentation Title</a:t>
            </a:r>
          </a:p>
        </p:txBody>
      </p:sp>
      <p:sp>
        <p:nvSpPr>
          <p:cNvPr id="24" name="Text Placeholder 8"/>
          <p:cNvSpPr>
            <a:spLocks noGrp="1"/>
          </p:cNvSpPr>
          <p:nvPr>
            <p:ph type="body" sz="quarter" idx="14" hasCustomPrompt="1"/>
          </p:nvPr>
        </p:nvSpPr>
        <p:spPr>
          <a:xfrm>
            <a:off x="574671" y="5056461"/>
            <a:ext cx="11042654" cy="337964"/>
          </a:xfrm>
        </p:spPr>
        <p:txBody>
          <a:bodyPr/>
          <a:lstStyle>
            <a:lvl1pPr marL="0" indent="0">
              <a:buFont typeface="Arial" charset="0"/>
              <a:buNone/>
              <a:defRPr b="1" i="0" cap="all" baseline="0">
                <a:solidFill>
                  <a:schemeClr val="bg1"/>
                </a:solidFill>
                <a:latin typeface="Roboto" charset="0"/>
                <a:ea typeface="Roboto" charset="0"/>
                <a:cs typeface="Roboto" charset="0"/>
              </a:defRPr>
            </a:lvl1pPr>
          </a:lstStyle>
          <a:p>
            <a:pPr lvl="0"/>
            <a:r>
              <a:rPr lang="en-US"/>
              <a:t>PRESENTER NAME</a:t>
            </a:r>
          </a:p>
        </p:txBody>
      </p:sp>
      <p:sp>
        <p:nvSpPr>
          <p:cNvPr id="25" name="Text Placeholder 8"/>
          <p:cNvSpPr>
            <a:spLocks noGrp="1"/>
          </p:cNvSpPr>
          <p:nvPr>
            <p:ph type="body" sz="quarter" idx="15" hasCustomPrompt="1"/>
          </p:nvPr>
        </p:nvSpPr>
        <p:spPr>
          <a:xfrm>
            <a:off x="574671" y="5411519"/>
            <a:ext cx="11042654" cy="337964"/>
          </a:xfrm>
        </p:spPr>
        <p:txBody>
          <a:bodyPr>
            <a:noAutofit/>
          </a:bodyPr>
          <a:lstStyle>
            <a:lvl1pPr marL="0" indent="0">
              <a:buFont typeface="Arial" charset="0"/>
              <a:buNone/>
              <a:defRPr sz="1800" b="0" i="0" cap="all" baseline="0">
                <a:solidFill>
                  <a:schemeClr val="bg1"/>
                </a:solidFill>
                <a:latin typeface="Roboto Light" charset="0"/>
                <a:ea typeface="Roboto Light" charset="0"/>
                <a:cs typeface="Roboto Light" charset="0"/>
              </a:defRPr>
            </a:lvl1pPr>
          </a:lstStyle>
          <a:p>
            <a:pPr lvl="0"/>
            <a:r>
              <a:rPr lang="en-US"/>
              <a:t>Presenter title</a:t>
            </a:r>
          </a:p>
        </p:txBody>
      </p:sp>
      <p:sp>
        <p:nvSpPr>
          <p:cNvPr id="12" name="Rectangle 11"/>
          <p:cNvSpPr/>
          <p:nvPr userDrawn="1"/>
        </p:nvSpPr>
        <p:spPr>
          <a:xfrm>
            <a:off x="0" y="-14625"/>
            <a:ext cx="12192000" cy="2421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a:p>
        </p:txBody>
      </p:sp>
      <p:sp>
        <p:nvSpPr>
          <p:cNvPr id="2" name="Rectangle 1"/>
          <p:cNvSpPr/>
          <p:nvPr userDrawn="1"/>
        </p:nvSpPr>
        <p:spPr>
          <a:xfrm>
            <a:off x="-2095130" y="222081"/>
            <a:ext cx="2095130" cy="43317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95130" y="-230996"/>
            <a:ext cx="2095130"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Triangle 2"/>
          <p:cNvSpPr/>
          <p:nvPr userDrawn="1"/>
        </p:nvSpPr>
        <p:spPr>
          <a:xfrm>
            <a:off x="0" y="-230996"/>
            <a:ext cx="21637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userDrawn="1"/>
        </p:nvSpPr>
        <p:spPr>
          <a:xfrm>
            <a:off x="-1641987" y="-140567"/>
            <a:ext cx="1096775" cy="307777"/>
          </a:xfrm>
          <a:prstGeom prst="rect">
            <a:avLst/>
          </a:prstGeom>
          <a:noFill/>
        </p:spPr>
        <p:txBody>
          <a:bodyPr wrap="none" rtlCol="0">
            <a:spAutoFit/>
          </a:bodyPr>
          <a:lstStyle/>
          <a:p>
            <a:r>
              <a:rPr lang="en-GB" sz="1400">
                <a:solidFill>
                  <a:schemeClr val="bg1"/>
                </a:solidFill>
                <a:latin typeface="Roboto" charset="0"/>
                <a:ea typeface="Roboto" charset="0"/>
                <a:cs typeface="Roboto" charset="0"/>
              </a:rPr>
              <a:t>SLIDE</a:t>
            </a:r>
            <a:r>
              <a:rPr lang="en-GB" sz="1400" baseline="0">
                <a:solidFill>
                  <a:schemeClr val="bg1"/>
                </a:solidFill>
                <a:latin typeface="Roboto" charset="0"/>
                <a:ea typeface="Roboto" charset="0"/>
                <a:cs typeface="Roboto" charset="0"/>
              </a:rPr>
              <a:t> TIPS</a:t>
            </a:r>
            <a:endParaRPr lang="en-GB" sz="1400">
              <a:solidFill>
                <a:schemeClr val="bg1"/>
              </a:solidFill>
              <a:latin typeface="Roboto" charset="0"/>
              <a:ea typeface="Roboto" charset="0"/>
              <a:cs typeface="Roboto" charset="0"/>
            </a:endParaRPr>
          </a:p>
        </p:txBody>
      </p:sp>
      <p:sp>
        <p:nvSpPr>
          <p:cNvPr id="13" name="TextBox 12"/>
          <p:cNvSpPr txBox="1"/>
          <p:nvPr userDrawn="1"/>
        </p:nvSpPr>
        <p:spPr>
          <a:xfrm>
            <a:off x="-1935333" y="425034"/>
            <a:ext cx="1695636" cy="1474787"/>
          </a:xfrm>
          <a:prstGeom prst="rect">
            <a:avLst/>
          </a:prstGeom>
          <a:noFill/>
        </p:spPr>
        <p:txBody>
          <a:bodyPr wrap="square" rtlCol="0">
            <a:noAutofit/>
          </a:bodyPr>
          <a:lstStyle/>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To insert a logo, drag an image into the placeholder, or use the button within the placeholder to browse for your image.</a:t>
            </a: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If the image is cut off, please use crop options and select “Fit”.</a:t>
            </a:r>
          </a:p>
          <a:p>
            <a:pPr marL="96838" indent="-96838">
              <a:buClr>
                <a:schemeClr val="accent1"/>
              </a:buClr>
              <a:buFont typeface="Wingdings" charset="2"/>
              <a:buChar char="§"/>
            </a:pPr>
            <a:endParaRPr lang="en-GB" sz="1000">
              <a:solidFill>
                <a:schemeClr val="tx1">
                  <a:lumMod val="75000"/>
                  <a:lumOff val="25000"/>
                </a:schemeClr>
              </a:solidFill>
              <a:latin typeface="Roboto" charset="0"/>
              <a:ea typeface="Roboto" charset="0"/>
              <a:cs typeface="Roboto" charset="0"/>
            </a:endParaRP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To insert a background image, drag a photo into the placeholder, or use the button within the placeholder to browse for your image.</a:t>
            </a: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The image should be black and white, but low contrast colour images can work as well.</a:t>
            </a: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If the image covers your text, right click the image, and select “Arrange - &gt; Send to back”.</a:t>
            </a:r>
          </a:p>
        </p:txBody>
      </p:sp>
      <p:sp>
        <p:nvSpPr>
          <p:cNvPr id="15" name="Text Placeholder 8"/>
          <p:cNvSpPr>
            <a:spLocks noGrp="1"/>
          </p:cNvSpPr>
          <p:nvPr>
            <p:ph type="body" sz="quarter" idx="17" hasCustomPrompt="1"/>
          </p:nvPr>
        </p:nvSpPr>
        <p:spPr>
          <a:xfrm>
            <a:off x="574671" y="5894845"/>
            <a:ext cx="11042654" cy="337964"/>
          </a:xfrm>
        </p:spPr>
        <p:txBody>
          <a:bodyPr anchor="b">
            <a:noAutofit/>
          </a:bodyPr>
          <a:lstStyle>
            <a:lvl1pPr marL="0" indent="0">
              <a:buFont typeface="Arial" charset="0"/>
              <a:buNone/>
              <a:defRPr sz="1400" b="1" i="0" cap="all" baseline="0">
                <a:solidFill>
                  <a:schemeClr val="bg1"/>
                </a:solidFill>
                <a:latin typeface="Roboto" charset="0"/>
                <a:ea typeface="Roboto" charset="0"/>
                <a:cs typeface="Roboto" charset="0"/>
              </a:defRPr>
            </a:lvl1pPr>
          </a:lstStyle>
          <a:p>
            <a:pPr lvl="0"/>
            <a:r>
              <a:rPr lang="en-US"/>
              <a:t>Presentation date</a:t>
            </a:r>
          </a:p>
        </p:txBody>
      </p:sp>
      <p:pic>
        <p:nvPicPr>
          <p:cNvPr id="16" name="Picture 15">
            <a:extLst>
              <a:ext uri="{FF2B5EF4-FFF2-40B4-BE49-F238E27FC236}">
                <a16:creationId xmlns:a16="http://schemas.microsoft.com/office/drawing/2014/main" id="{B2601ABC-F31D-AB4D-96AB-6C29C2ECA5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8704" y="520390"/>
            <a:ext cx="2471647" cy="705353"/>
          </a:xfrm>
          <a:prstGeom prst="rect">
            <a:avLst/>
          </a:prstGeom>
        </p:spPr>
      </p:pic>
    </p:spTree>
    <p:extLst>
      <p:ext uri="{BB962C8B-B14F-4D97-AF65-F5344CB8AC3E}">
        <p14:creationId xmlns:p14="http://schemas.microsoft.com/office/powerpoint/2010/main" val="139982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E93A8-FE64-9044-AC94-BAC1817EA472}" type="slidenum">
              <a:rPr lang="en-US" smtClean="0"/>
              <a:t>‹#›</a:t>
            </a:fld>
            <a:endParaRPr lang="en-US"/>
          </a:p>
        </p:txBody>
      </p:sp>
      <p:sp>
        <p:nvSpPr>
          <p:cNvPr id="6" name="Text Placeholder 2"/>
          <p:cNvSpPr>
            <a:spLocks noGrp="1"/>
          </p:cNvSpPr>
          <p:nvPr>
            <p:ph idx="1"/>
          </p:nvPr>
        </p:nvSpPr>
        <p:spPr>
          <a:xfrm>
            <a:off x="574766" y="1700213"/>
            <a:ext cx="11042468" cy="4392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574766" y="365126"/>
            <a:ext cx="11042468" cy="749572"/>
          </a:xfrm>
        </p:spPr>
        <p:txBody>
          <a:bodyPr/>
          <a:lstStyle/>
          <a:p>
            <a:r>
              <a:rPr lang="en-US"/>
              <a:t>Click to edit Master title style</a:t>
            </a:r>
          </a:p>
        </p:txBody>
      </p:sp>
      <p:sp>
        <p:nvSpPr>
          <p:cNvPr id="9" name="Text Placeholder 8"/>
          <p:cNvSpPr>
            <a:spLocks noGrp="1"/>
          </p:cNvSpPr>
          <p:nvPr>
            <p:ph type="body" sz="quarter" idx="13" hasCustomPrompt="1"/>
          </p:nvPr>
        </p:nvSpPr>
        <p:spPr>
          <a:xfrm>
            <a:off x="574675" y="1114424"/>
            <a:ext cx="11042650" cy="585787"/>
          </a:xfrm>
        </p:spPr>
        <p:txBody>
          <a:bodyPr/>
          <a:lstStyle>
            <a:lvl1pPr marL="0" indent="0">
              <a:buNone/>
              <a:defRPr b="0" i="0">
                <a:solidFill>
                  <a:schemeClr val="bg2"/>
                </a:solidFill>
                <a:latin typeface="Roboto" charset="0"/>
                <a:ea typeface="Roboto" charset="0"/>
                <a:cs typeface="Roboto" charset="0"/>
              </a:defRPr>
            </a:lvl1pPr>
          </a:lstStyle>
          <a:p>
            <a:pPr lvl="0"/>
            <a:r>
              <a:rPr lang="en-US"/>
              <a:t>Click to edit subtitle</a:t>
            </a:r>
          </a:p>
        </p:txBody>
      </p:sp>
      <p:sp>
        <p:nvSpPr>
          <p:cNvPr id="8" name="Oval 7"/>
          <p:cNvSpPr/>
          <p:nvPr userDrawn="1"/>
        </p:nvSpPr>
        <p:spPr>
          <a:xfrm>
            <a:off x="8013074" y="-2070504"/>
            <a:ext cx="3013808" cy="3013808"/>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Roboto Regular" charset="0"/>
            </a:endParaRPr>
          </a:p>
        </p:txBody>
      </p:sp>
      <p:sp>
        <p:nvSpPr>
          <p:cNvPr id="10" name="Oval 9"/>
          <p:cNvSpPr/>
          <p:nvPr userDrawn="1"/>
        </p:nvSpPr>
        <p:spPr>
          <a:xfrm>
            <a:off x="9887953" y="-2425701"/>
            <a:ext cx="4849029" cy="4849029"/>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Roboto Regular" charset="0"/>
            </a:endParaRPr>
          </a:p>
        </p:txBody>
      </p:sp>
    </p:spTree>
    <p:extLst>
      <p:ext uri="{BB962C8B-B14F-4D97-AF65-F5344CB8AC3E}">
        <p14:creationId xmlns:p14="http://schemas.microsoft.com/office/powerpoint/2010/main" val="357689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E93A8-FE64-9044-AC94-BAC1817EA472}" type="slidenum">
              <a:rPr lang="en-US" smtClean="0"/>
              <a:t>‹#›</a:t>
            </a:fld>
            <a:endParaRPr lang="en-US"/>
          </a:p>
        </p:txBody>
      </p:sp>
      <p:sp>
        <p:nvSpPr>
          <p:cNvPr id="6" name="Text Placeholder 2"/>
          <p:cNvSpPr>
            <a:spLocks noGrp="1"/>
          </p:cNvSpPr>
          <p:nvPr>
            <p:ph idx="1"/>
          </p:nvPr>
        </p:nvSpPr>
        <p:spPr>
          <a:xfrm>
            <a:off x="574766" y="1700213"/>
            <a:ext cx="11042468" cy="4392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574766" y="365126"/>
            <a:ext cx="11042468" cy="749572"/>
          </a:xfrm>
        </p:spPr>
        <p:txBody>
          <a:bodyPr/>
          <a:lstStyle/>
          <a:p>
            <a:r>
              <a:rPr lang="en-US"/>
              <a:t>Click to edit Master title style</a:t>
            </a:r>
          </a:p>
        </p:txBody>
      </p:sp>
      <p:sp>
        <p:nvSpPr>
          <p:cNvPr id="9" name="Text Placeholder 8"/>
          <p:cNvSpPr>
            <a:spLocks noGrp="1"/>
          </p:cNvSpPr>
          <p:nvPr>
            <p:ph type="body" sz="quarter" idx="13" hasCustomPrompt="1"/>
          </p:nvPr>
        </p:nvSpPr>
        <p:spPr>
          <a:xfrm>
            <a:off x="574675" y="1114424"/>
            <a:ext cx="11042650" cy="585787"/>
          </a:xfrm>
        </p:spPr>
        <p:txBody>
          <a:bodyPr/>
          <a:lstStyle>
            <a:lvl1pPr marL="0" indent="0">
              <a:buNone/>
              <a:defRPr b="0" i="0">
                <a:solidFill>
                  <a:schemeClr val="bg2"/>
                </a:solidFill>
                <a:latin typeface="Roboto" charset="0"/>
                <a:ea typeface="Roboto" charset="0"/>
                <a:cs typeface="Roboto" charset="0"/>
              </a:defRPr>
            </a:lvl1pPr>
          </a:lstStyle>
          <a:p>
            <a:pPr lvl="0"/>
            <a:r>
              <a:rPr lang="en-US"/>
              <a:t>Click to edit subtitle</a:t>
            </a:r>
          </a:p>
        </p:txBody>
      </p:sp>
      <p:sp>
        <p:nvSpPr>
          <p:cNvPr id="8" name="Oval 7"/>
          <p:cNvSpPr/>
          <p:nvPr userDrawn="1"/>
        </p:nvSpPr>
        <p:spPr>
          <a:xfrm>
            <a:off x="8013074" y="-2070504"/>
            <a:ext cx="3013808" cy="3013808"/>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Roboto Regular" charset="0"/>
            </a:endParaRPr>
          </a:p>
        </p:txBody>
      </p:sp>
      <p:sp>
        <p:nvSpPr>
          <p:cNvPr id="10" name="Oval 9"/>
          <p:cNvSpPr/>
          <p:nvPr userDrawn="1"/>
        </p:nvSpPr>
        <p:spPr>
          <a:xfrm>
            <a:off x="9887953" y="-2425701"/>
            <a:ext cx="4849029" cy="4849029"/>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Roboto Regular" charset="0"/>
            </a:endParaRPr>
          </a:p>
        </p:txBody>
      </p:sp>
      <p:grpSp>
        <p:nvGrpSpPr>
          <p:cNvPr id="11" name="Group 10">
            <a:extLst>
              <a:ext uri="{FF2B5EF4-FFF2-40B4-BE49-F238E27FC236}">
                <a16:creationId xmlns:a16="http://schemas.microsoft.com/office/drawing/2014/main" id="{5EE68F72-8F87-3A43-BE67-F84D01206DF4}"/>
              </a:ext>
            </a:extLst>
          </p:cNvPr>
          <p:cNvGrpSpPr/>
          <p:nvPr userDrawn="1"/>
        </p:nvGrpSpPr>
        <p:grpSpPr>
          <a:xfrm>
            <a:off x="2173661" y="6238475"/>
            <a:ext cx="3503504" cy="406996"/>
            <a:chOff x="5713779" y="6235877"/>
            <a:chExt cx="3503504" cy="406996"/>
          </a:xfrm>
        </p:grpSpPr>
        <p:pic>
          <p:nvPicPr>
            <p:cNvPr id="12" name="Picture 6" descr="Image result for twitter logo">
              <a:extLst>
                <a:ext uri="{FF2B5EF4-FFF2-40B4-BE49-F238E27FC236}">
                  <a16:creationId xmlns:a16="http://schemas.microsoft.com/office/drawing/2014/main" id="{CAC544AF-18C4-8949-B06E-AEC7DE5E3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779" y="6259686"/>
              <a:ext cx="366651" cy="3666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linkedin logo">
              <a:extLst>
                <a:ext uri="{FF2B5EF4-FFF2-40B4-BE49-F238E27FC236}">
                  <a16:creationId xmlns:a16="http://schemas.microsoft.com/office/drawing/2014/main" id="{6ECD77F3-BF04-B140-9A40-9520B92FA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085" y="6235877"/>
              <a:ext cx="366651" cy="3666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70E42FA-6605-314B-86B0-C266E63A8EC7}"/>
                </a:ext>
              </a:extLst>
            </p:cNvPr>
            <p:cNvSpPr/>
            <p:nvPr/>
          </p:nvSpPr>
          <p:spPr>
            <a:xfrm>
              <a:off x="6174058" y="6259686"/>
              <a:ext cx="14494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lumMod val="75000"/>
                      <a:lumOff val="25000"/>
                    </a:srgbClr>
                  </a:solidFill>
                  <a:effectLst/>
                  <a:uLnTx/>
                  <a:uFillTx/>
                  <a:latin typeface="Roboto Light" panose="020B0604020202020204" charset="0"/>
                  <a:ea typeface="Roboto Light" panose="020B0604020202020204" charset="0"/>
                  <a:cs typeface="Arial" panose="020B0604020202020204" pitchFamily="34" charset="0"/>
                </a:rPr>
                <a:t>@</a:t>
              </a:r>
              <a:r>
                <a:rPr kumimoji="0" lang="en-GB" sz="1400" b="0" i="0" u="none" strike="noStrike" kern="1200" cap="none" spc="0" normalizeH="0" baseline="0" noProof="0" err="1">
                  <a:ln>
                    <a:noFill/>
                  </a:ln>
                  <a:solidFill>
                    <a:srgbClr val="000000">
                      <a:lumMod val="75000"/>
                      <a:lumOff val="25000"/>
                    </a:srgbClr>
                  </a:solidFill>
                  <a:effectLst/>
                  <a:uLnTx/>
                  <a:uFillTx/>
                  <a:latin typeface="Roboto Light" panose="020B0604020202020204" charset="0"/>
                  <a:ea typeface="Roboto Light" panose="020B0604020202020204" charset="0"/>
                  <a:cs typeface="Arial" panose="020B0604020202020204" pitchFamily="34" charset="0"/>
                </a:rPr>
                <a:t>ULIEurope</a:t>
              </a:r>
              <a:endParaRPr kumimoji="0" lang="en-GB" sz="1400" b="0" i="0" u="none" strike="noStrike" kern="1200" cap="none" spc="0" normalizeH="0" baseline="0" noProof="0">
                <a:ln>
                  <a:noFill/>
                </a:ln>
                <a:solidFill>
                  <a:srgbClr val="000000">
                    <a:lumMod val="75000"/>
                    <a:lumOff val="25000"/>
                  </a:srgbClr>
                </a:solidFill>
                <a:effectLst/>
                <a:uLnTx/>
                <a:uFillTx/>
                <a:latin typeface="Roboto Light" panose="020B0604020202020204" charset="0"/>
                <a:ea typeface="Roboto Light" panose="020B0604020202020204" charset="0"/>
                <a:cs typeface="Arial" panose="020B0604020202020204" pitchFamily="34" charset="0"/>
              </a:endParaRPr>
            </a:p>
          </p:txBody>
        </p:sp>
        <p:sp>
          <p:nvSpPr>
            <p:cNvPr id="15" name="Rectangle 14">
              <a:extLst>
                <a:ext uri="{FF2B5EF4-FFF2-40B4-BE49-F238E27FC236}">
                  <a16:creationId xmlns:a16="http://schemas.microsoft.com/office/drawing/2014/main" id="{566B897C-0958-0F43-8618-85CA5AC7FBF1}"/>
                </a:ext>
              </a:extLst>
            </p:cNvPr>
            <p:cNvSpPr/>
            <p:nvPr/>
          </p:nvSpPr>
          <p:spPr>
            <a:xfrm>
              <a:off x="7921736" y="6273541"/>
              <a:ext cx="12955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lumMod val="75000"/>
                      <a:lumOff val="25000"/>
                    </a:srgbClr>
                  </a:solidFill>
                  <a:effectLst/>
                  <a:uLnTx/>
                  <a:uFillTx/>
                  <a:latin typeface="Roboto Light" panose="020B0604020202020204" charset="0"/>
                  <a:ea typeface="Roboto Light" panose="020B0604020202020204" charset="0"/>
                  <a:cs typeface="Arial" panose="020B0604020202020204" pitchFamily="34" charset="0"/>
                </a:rPr>
                <a:t>ULI Europe</a:t>
              </a:r>
            </a:p>
          </p:txBody>
        </p:sp>
      </p:grpSp>
      <p:pic>
        <p:nvPicPr>
          <p:cNvPr id="16" name="Picture 15" descr="A picture containing knife, table&#10;&#10;Description automatically generated">
            <a:extLst>
              <a:ext uri="{FF2B5EF4-FFF2-40B4-BE49-F238E27FC236}">
                <a16:creationId xmlns:a16="http://schemas.microsoft.com/office/drawing/2014/main" id="{3255872E-8C08-C243-A56A-44A238C2AD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3343" y="5547807"/>
            <a:ext cx="6265449" cy="1317995"/>
          </a:xfrm>
          <a:prstGeom prst="rect">
            <a:avLst/>
          </a:prstGeom>
        </p:spPr>
      </p:pic>
    </p:spTree>
    <p:extLst>
      <p:ext uri="{BB962C8B-B14F-4D97-AF65-F5344CB8AC3E}">
        <p14:creationId xmlns:p14="http://schemas.microsoft.com/office/powerpoint/2010/main" val="3576890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043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25898"/>
          </a:xfrm>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1000536"/>
            <a:ext cx="10326624" cy="0"/>
          </a:xfrm>
          <a:prstGeom prst="line">
            <a:avLst/>
          </a:prstGeom>
          <a:ln w="19050">
            <a:solidFill>
              <a:schemeClr val="tx2"/>
            </a:solidFill>
            <a:prstDash val="sysDot"/>
          </a:ln>
        </p:spPr>
        <p:style>
          <a:lnRef idx="1">
            <a:schemeClr val="accent2"/>
          </a:lnRef>
          <a:fillRef idx="0">
            <a:schemeClr val="accent2"/>
          </a:fillRef>
          <a:effectRef idx="0">
            <a:schemeClr val="accent2"/>
          </a:effectRef>
          <a:fontRef idx="minor">
            <a:schemeClr val="tx1"/>
          </a:fontRef>
        </p:style>
      </p:cxnSp>
      <p:sp>
        <p:nvSpPr>
          <p:cNvPr id="8" name="Footer Placeholder 2"/>
          <p:cNvSpPr>
            <a:spLocks noGrp="1"/>
          </p:cNvSpPr>
          <p:nvPr>
            <p:ph type="ftr" sz="quarter" idx="3"/>
          </p:nvPr>
        </p:nvSpPr>
        <p:spPr>
          <a:xfrm>
            <a:off x="609600" y="6477000"/>
            <a:ext cx="7112000" cy="152400"/>
          </a:xfrm>
          <a:prstGeom prst="rect">
            <a:avLst/>
          </a:prstGeom>
        </p:spPr>
        <p:txBody>
          <a:bodyPr lIns="0" tIns="0" rIns="0" bIns="0"/>
          <a:lstStyle>
            <a:lvl1pPr>
              <a:defRPr sz="1000">
                <a:solidFill>
                  <a:schemeClr val="tx1"/>
                </a:solidFill>
                <a:latin typeface="Arial" panose="020B0604020202020204" pitchFamily="34" charset="0"/>
                <a:cs typeface="Arial" panose="020B0604020202020204" pitchFamily="34" charset="0"/>
              </a:defRPr>
            </a:lvl1pPr>
          </a:lstStyle>
          <a:p>
            <a:r>
              <a:rPr lang="en-GB"/>
              <a:t>Emerging Trends in Real Estate Europe 2022 │ Road to recovery</a:t>
            </a:r>
          </a:p>
        </p:txBody>
      </p:sp>
      <p:sp>
        <p:nvSpPr>
          <p:cNvPr id="9" name="Slide Number Placeholder 3"/>
          <p:cNvSpPr>
            <a:spLocks noGrp="1"/>
          </p:cNvSpPr>
          <p:nvPr>
            <p:ph type="sldNum" sz="quarter" idx="4"/>
          </p:nvPr>
        </p:nvSpPr>
        <p:spPr>
          <a:xfrm>
            <a:off x="9552384" y="6477000"/>
            <a:ext cx="2036064" cy="152400"/>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18783AD4-6A4C-47EC-AE93-655BAE37C5B2}" type="slidenum">
              <a:rPr lang="en-US" smtClean="0"/>
              <a:pPr/>
              <a:t>‹#›</a:t>
            </a:fld>
            <a:endParaRPr lang="en-US"/>
          </a:p>
        </p:txBody>
      </p:sp>
      <p:sp>
        <p:nvSpPr>
          <p:cNvPr id="10" name="Title 6"/>
          <p:cNvSpPr txBox="1">
            <a:spLocks/>
          </p:cNvSpPr>
          <p:nvPr userDrawn="1"/>
        </p:nvSpPr>
        <p:spPr>
          <a:xfrm>
            <a:off x="10328224" y="645032"/>
            <a:ext cx="1254176" cy="440848"/>
          </a:xfrm>
          <a:prstGeom prst="rect">
            <a:avLst/>
          </a:prstGeom>
        </p:spPr>
        <p:txBody>
          <a:bodyPr vert="horz" lIns="0" tIns="0" rIns="0" bIns="0" rtlCol="0" anchor="b">
            <a:noAutofit/>
          </a:bodyPr>
          <a:lstStyle>
            <a:lvl1pPr algn="l" defTabSz="914377"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r"/>
            <a:r>
              <a:rPr lang="en-GB" sz="2000">
                <a:solidFill>
                  <a:schemeClr val="tx2"/>
                </a:solidFill>
                <a:latin typeface="HelveticaNeue-Bold"/>
              </a:rPr>
              <a:t>#ETRE22</a:t>
            </a:r>
          </a:p>
        </p:txBody>
      </p:sp>
    </p:spTree>
    <p:extLst>
      <p:ext uri="{BB962C8B-B14F-4D97-AF65-F5344CB8AC3E}">
        <p14:creationId xmlns:p14="http://schemas.microsoft.com/office/powerpoint/2010/main" val="409251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E93A8-FE64-9044-AC94-BAC1817EA472}" type="slidenum">
              <a:rPr lang="en-US" smtClean="0"/>
              <a:t>‹#›</a:t>
            </a:fld>
            <a:endParaRPr lang="en-US"/>
          </a:p>
        </p:txBody>
      </p:sp>
      <p:sp>
        <p:nvSpPr>
          <p:cNvPr id="6" name="Text Placeholder 2"/>
          <p:cNvSpPr>
            <a:spLocks noGrp="1"/>
          </p:cNvSpPr>
          <p:nvPr>
            <p:ph idx="1"/>
          </p:nvPr>
        </p:nvSpPr>
        <p:spPr>
          <a:xfrm>
            <a:off x="479425" y="2060575"/>
            <a:ext cx="11233150" cy="4032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79425" y="365126"/>
            <a:ext cx="11233150" cy="615950"/>
          </a:xfrm>
        </p:spPr>
        <p:txBody>
          <a:bodyPr/>
          <a:lstStyle/>
          <a:p>
            <a:r>
              <a:rPr lang="en-US"/>
              <a:t>Click to edit Master title style</a:t>
            </a:r>
          </a:p>
        </p:txBody>
      </p:sp>
      <p:sp>
        <p:nvSpPr>
          <p:cNvPr id="9" name="Text Placeholder 8"/>
          <p:cNvSpPr>
            <a:spLocks noGrp="1"/>
          </p:cNvSpPr>
          <p:nvPr>
            <p:ph type="body" sz="quarter" idx="13" hasCustomPrompt="1"/>
          </p:nvPr>
        </p:nvSpPr>
        <p:spPr>
          <a:xfrm>
            <a:off x="479332" y="994138"/>
            <a:ext cx="11233336" cy="468313"/>
          </a:xfrm>
        </p:spPr>
        <p:txBody>
          <a:bodyPr/>
          <a:lstStyle>
            <a:lvl1pPr marL="0" indent="0">
              <a:buNone/>
              <a:defRPr b="0" i="0">
                <a:solidFill>
                  <a:schemeClr val="bg2"/>
                </a:solidFill>
                <a:latin typeface="Roboto" charset="0"/>
                <a:ea typeface="Roboto" charset="0"/>
                <a:cs typeface="Roboto" charset="0"/>
              </a:defRPr>
            </a:lvl1pPr>
          </a:lstStyle>
          <a:p>
            <a:pPr lvl="0"/>
            <a:r>
              <a:rPr lang="en-US"/>
              <a:t>Click to edit subtitle</a:t>
            </a:r>
          </a:p>
        </p:txBody>
      </p:sp>
      <p:sp>
        <p:nvSpPr>
          <p:cNvPr id="8" name="Oval 7"/>
          <p:cNvSpPr/>
          <p:nvPr userDrawn="1"/>
        </p:nvSpPr>
        <p:spPr>
          <a:xfrm>
            <a:off x="8013074" y="-2070504"/>
            <a:ext cx="3013808" cy="3013808"/>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Roboto Regular" charset="0"/>
            </a:endParaRPr>
          </a:p>
        </p:txBody>
      </p:sp>
      <p:sp>
        <p:nvSpPr>
          <p:cNvPr id="10" name="Oval 9"/>
          <p:cNvSpPr/>
          <p:nvPr userDrawn="1"/>
        </p:nvSpPr>
        <p:spPr>
          <a:xfrm>
            <a:off x="9887953" y="-2425701"/>
            <a:ext cx="4849029" cy="4849029"/>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Roboto Regular" charset="0"/>
            </a:endParaRPr>
          </a:p>
        </p:txBody>
      </p:sp>
    </p:spTree>
    <p:extLst>
      <p:ext uri="{BB962C8B-B14F-4D97-AF65-F5344CB8AC3E}">
        <p14:creationId xmlns:p14="http://schemas.microsoft.com/office/powerpoint/2010/main" val="1133636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80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BA19-E424-48BC-A69D-F4751F3C0B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6DA1AC-FBDD-4C7E-9D25-39DF19414B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666E2E-4FFF-4A32-8A65-35B85BF47057}"/>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5" name="Footer Placeholder 4">
            <a:extLst>
              <a:ext uri="{FF2B5EF4-FFF2-40B4-BE49-F238E27FC236}">
                <a16:creationId xmlns:a16="http://schemas.microsoft.com/office/drawing/2014/main" id="{1352AE56-E9FD-4E8A-B76A-B7C1A4D186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5E45A-4FE6-4C72-999E-1EB7505CCADD}"/>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627594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3F8CDC9-F00A-417B-AB67-43AF17B4D2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30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GB"/>
              <a:t>Click to edit Master title style</a:t>
            </a:r>
            <a:endParaRPr lang="en-US"/>
          </a:p>
        </p:txBody>
      </p:sp>
      <p:sp>
        <p:nvSpPr>
          <p:cNvPr id="3" name="Content Placeholder 2"/>
          <p:cNvSpPr>
            <a:spLocks noGrp="1"/>
          </p:cNvSpPr>
          <p:nvPr>
            <p:ph idx="1"/>
          </p:nvPr>
        </p:nvSpPr>
        <p:spPr>
          <a:xfrm>
            <a:off x="758249" y="1166019"/>
            <a:ext cx="10351912"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7">
            <a:extLst>
              <a:ext uri="{FF2B5EF4-FFF2-40B4-BE49-F238E27FC236}">
                <a16:creationId xmlns:a16="http://schemas.microsoft.com/office/drawing/2014/main" id="{7C3955B7-132B-4114-B8BD-221A9B1026B7}"/>
              </a:ext>
            </a:extLst>
          </p:cNvPr>
          <p:cNvSpPr>
            <a:spLocks noGrp="1"/>
          </p:cNvSpPr>
          <p:nvPr>
            <p:ph type="ftr" sz="quarter" idx="11"/>
          </p:nvPr>
        </p:nvSpPr>
        <p:spPr>
          <a:xfrm>
            <a:off x="925690" y="6134671"/>
            <a:ext cx="8462151" cy="365125"/>
          </a:xfrm>
        </p:spPr>
        <p:txBody>
          <a:bodyPr/>
          <a:lstStyle/>
          <a:p>
            <a:r>
              <a:rPr lang="en-US" sz="1200" b="1"/>
              <a:t>Questions: Use the question panel</a:t>
            </a:r>
          </a:p>
        </p:txBody>
      </p:sp>
      <p:sp>
        <p:nvSpPr>
          <p:cNvPr id="7" name="Slide Number Placeholder 3">
            <a:extLst>
              <a:ext uri="{FF2B5EF4-FFF2-40B4-BE49-F238E27FC236}">
                <a16:creationId xmlns:a16="http://schemas.microsoft.com/office/drawing/2014/main" id="{66D35216-BAE9-4A96-AB6A-2C487CA0C068}"/>
              </a:ext>
            </a:extLst>
          </p:cNvPr>
          <p:cNvSpPr>
            <a:spLocks noGrp="1"/>
          </p:cNvSpPr>
          <p:nvPr>
            <p:ph type="sldNum" sz="quarter" idx="12"/>
          </p:nvPr>
        </p:nvSpPr>
        <p:spPr>
          <a:xfrm>
            <a:off x="925690" y="6134671"/>
            <a:ext cx="1031165" cy="365125"/>
          </a:xfrm>
        </p:spPr>
        <p:txBody>
          <a:bodyPr/>
          <a:lstStyle/>
          <a:p>
            <a:fld id="{A1228F20-9BE8-C549-B4DA-35384EC6BE1B}" type="slidenum">
              <a:rPr lang="en-US" smtClean="0"/>
              <a:t>‹#›</a:t>
            </a:fld>
            <a:endParaRPr lang="en-US"/>
          </a:p>
        </p:txBody>
      </p:sp>
    </p:spTree>
    <p:extLst>
      <p:ext uri="{BB962C8B-B14F-4D97-AF65-F5344CB8AC3E}">
        <p14:creationId xmlns:p14="http://schemas.microsoft.com/office/powerpoint/2010/main" val="2673928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blue, sky, building&#10;&#10;Description automatically generated">
            <a:extLst>
              <a:ext uri="{FF2B5EF4-FFF2-40B4-BE49-F238E27FC236}">
                <a16:creationId xmlns:a16="http://schemas.microsoft.com/office/drawing/2014/main" id="{8D6C23AF-6C99-41BF-AC88-6CBF05F578EA}"/>
              </a:ext>
            </a:extLst>
          </p:cNvPr>
          <p:cNvPicPr>
            <a:picLocks noChangeAspect="1"/>
          </p:cNvPicPr>
          <p:nvPr userDrawn="1"/>
        </p:nvPicPr>
        <p:blipFill>
          <a:blip r:embed="rId2"/>
          <a:stretch>
            <a:fillRect/>
          </a:stretch>
        </p:blipFill>
        <p:spPr>
          <a:xfrm>
            <a:off x="0" y="898695"/>
            <a:ext cx="12192000" cy="5060611"/>
          </a:xfrm>
          <a:prstGeom prst="rect">
            <a:avLst/>
          </a:prstGeom>
        </p:spPr>
      </p:pic>
      <p:sp>
        <p:nvSpPr>
          <p:cNvPr id="2" name="Title 1"/>
          <p:cNvSpPr>
            <a:spLocks noGrp="1"/>
          </p:cNvSpPr>
          <p:nvPr>
            <p:ph type="ctrTitle"/>
          </p:nvPr>
        </p:nvSpPr>
        <p:spPr>
          <a:xfrm>
            <a:off x="925688" y="1958976"/>
            <a:ext cx="10351912" cy="1470025"/>
          </a:xfrm>
        </p:spPr>
        <p:txBody>
          <a:bodyPr>
            <a:normAutofit/>
          </a:bodyPr>
          <a:lstStyle>
            <a:lvl1pPr algn="l">
              <a:defRPr sz="28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925688" y="3429000"/>
            <a:ext cx="9437512" cy="203835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53229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ED0C-4A03-4C0D-BD72-F88D637AA0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9378AE-2013-49B1-AE94-29BFAB093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956C11-431B-4669-BEF7-F40143412F4C}"/>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5" name="Footer Placeholder 4">
            <a:extLst>
              <a:ext uri="{FF2B5EF4-FFF2-40B4-BE49-F238E27FC236}">
                <a16:creationId xmlns:a16="http://schemas.microsoft.com/office/drawing/2014/main" id="{22A39D4C-8549-42C2-AF1F-C9490869F2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4A29A-E63D-46B8-8A13-B85516FF70F5}"/>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347183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BEE5-0DC0-4569-9501-531C44825D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17E07A-E454-403F-84E1-A8E3A04F5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7F356D-9890-4C22-9127-CF93B56A2C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ADCE3A-E1F4-406B-867E-72D16C233B17}"/>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6" name="Footer Placeholder 5">
            <a:extLst>
              <a:ext uri="{FF2B5EF4-FFF2-40B4-BE49-F238E27FC236}">
                <a16:creationId xmlns:a16="http://schemas.microsoft.com/office/drawing/2014/main" id="{B599F980-402B-4762-9181-6A51E1C960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B16DE4-3589-4770-9EC3-61F1ABF7223C}"/>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415054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A1A2-8183-451D-B0CF-A805F19A84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7704E3-0500-4EAD-B27E-B95E60E02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6A6BC3-0F04-42E4-BBC1-A090C2C3D4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33D4DA-2C2A-44B7-882A-7EE20B5CF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6CFCC-DF90-4A85-9EC1-B87F4CE8D3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24B25A-F770-40BC-AC78-10BC41E6D952}"/>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8" name="Footer Placeholder 7">
            <a:extLst>
              <a:ext uri="{FF2B5EF4-FFF2-40B4-BE49-F238E27FC236}">
                <a16:creationId xmlns:a16="http://schemas.microsoft.com/office/drawing/2014/main" id="{D10BE41D-2BDE-4081-B522-E4C746C696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1507E4-0B3C-48B0-8EC3-415707FA5AAC}"/>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400259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3552-BCE7-4289-ABD9-5E751D76E5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6E09F9-A5D1-4379-8F9F-920075277F93}"/>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4" name="Footer Placeholder 3">
            <a:extLst>
              <a:ext uri="{FF2B5EF4-FFF2-40B4-BE49-F238E27FC236}">
                <a16:creationId xmlns:a16="http://schemas.microsoft.com/office/drawing/2014/main" id="{0ACD33D2-7C6B-4B83-8502-70DFC69DE7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CD68A2-1B73-47D2-85F2-E2B06F4FED66}"/>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417760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5E17D-CF88-4564-A149-EBD694566D8B}"/>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3" name="Footer Placeholder 2">
            <a:extLst>
              <a:ext uri="{FF2B5EF4-FFF2-40B4-BE49-F238E27FC236}">
                <a16:creationId xmlns:a16="http://schemas.microsoft.com/office/drawing/2014/main" id="{19097409-F552-418C-B11D-FC9BE158E3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E021D7-95E1-436D-A724-7843B4249DBB}"/>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15963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5C60-73DC-4E07-AE91-0EBB9CF48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D2B5D7-59CC-419C-B954-2737383A0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9D5078-1AC1-444A-A056-FDC88BABF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ABC6EF-342E-4988-8906-F704D2BBBA69}"/>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6" name="Footer Placeholder 5">
            <a:extLst>
              <a:ext uri="{FF2B5EF4-FFF2-40B4-BE49-F238E27FC236}">
                <a16:creationId xmlns:a16="http://schemas.microsoft.com/office/drawing/2014/main" id="{8D706A00-B515-4223-92E9-DA22B46037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34371-50F9-4885-93D8-681DF90B88A6}"/>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272408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7A7B-EFA9-41F5-98B3-B539C7BAE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ECDFA1-A532-4277-B7B6-3F54530C4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24C9F5-9D6A-44F5-814A-25B53DFE9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2B71C-3FF5-4637-8849-5E90CB8688F5}"/>
              </a:ext>
            </a:extLst>
          </p:cNvPr>
          <p:cNvSpPr>
            <a:spLocks noGrp="1"/>
          </p:cNvSpPr>
          <p:nvPr>
            <p:ph type="dt" sz="half" idx="10"/>
          </p:nvPr>
        </p:nvSpPr>
        <p:spPr/>
        <p:txBody>
          <a:bodyPr/>
          <a:lstStyle/>
          <a:p>
            <a:fld id="{6FFDC355-DEBE-474D-A549-727CE6F808D7}" type="datetimeFigureOut">
              <a:rPr lang="en-GB" smtClean="0"/>
              <a:t>23/03/2022</a:t>
            </a:fld>
            <a:endParaRPr lang="en-GB"/>
          </a:p>
        </p:txBody>
      </p:sp>
      <p:sp>
        <p:nvSpPr>
          <p:cNvPr id="6" name="Footer Placeholder 5">
            <a:extLst>
              <a:ext uri="{FF2B5EF4-FFF2-40B4-BE49-F238E27FC236}">
                <a16:creationId xmlns:a16="http://schemas.microsoft.com/office/drawing/2014/main" id="{BD1C6AFC-AB2C-4DA2-9520-39CC86E969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ED242D-E022-483E-940C-FDE19580BE42}"/>
              </a:ext>
            </a:extLst>
          </p:cNvPr>
          <p:cNvSpPr>
            <a:spLocks noGrp="1"/>
          </p:cNvSpPr>
          <p:nvPr>
            <p:ph type="sldNum" sz="quarter" idx="12"/>
          </p:nvPr>
        </p:nvSpPr>
        <p:spPr/>
        <p:txBody>
          <a:bodyPr/>
          <a:lstStyle/>
          <a:p>
            <a:fld id="{FDE7E351-CD07-4B27-AB4E-83400C937E38}" type="slidenum">
              <a:rPr lang="en-GB" smtClean="0"/>
              <a:t>‹#›</a:t>
            </a:fld>
            <a:endParaRPr lang="en-GB"/>
          </a:p>
        </p:txBody>
      </p:sp>
    </p:spTree>
    <p:extLst>
      <p:ext uri="{BB962C8B-B14F-4D97-AF65-F5344CB8AC3E}">
        <p14:creationId xmlns:p14="http://schemas.microsoft.com/office/powerpoint/2010/main" val="307908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551C13-30BA-4509-BEC7-B348D78D14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977C0C-6435-4B7B-9340-0D7DF3B314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24B37E-B5F6-4857-85EE-D5FA3AD5F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DC355-DEBE-474D-A549-727CE6F808D7}" type="datetimeFigureOut">
              <a:rPr lang="en-GB" smtClean="0"/>
              <a:t>23/03/2022</a:t>
            </a:fld>
            <a:endParaRPr lang="en-GB"/>
          </a:p>
        </p:txBody>
      </p:sp>
      <p:sp>
        <p:nvSpPr>
          <p:cNvPr id="5" name="Footer Placeholder 4">
            <a:extLst>
              <a:ext uri="{FF2B5EF4-FFF2-40B4-BE49-F238E27FC236}">
                <a16:creationId xmlns:a16="http://schemas.microsoft.com/office/drawing/2014/main" id="{4605CFB2-661D-44E1-A1CE-5A22C56E56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DA8795-C22F-4CC1-8FD6-686858AC3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7E351-CD07-4B27-AB4E-83400C937E38}" type="slidenum">
              <a:rPr lang="en-GB" smtClean="0"/>
              <a:t>‹#›</a:t>
            </a:fld>
            <a:endParaRPr lang="en-GB"/>
          </a:p>
        </p:txBody>
      </p:sp>
    </p:spTree>
    <p:extLst>
      <p:ext uri="{BB962C8B-B14F-4D97-AF65-F5344CB8AC3E}">
        <p14:creationId xmlns:p14="http://schemas.microsoft.com/office/powerpoint/2010/main" val="2877294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766" y="365126"/>
            <a:ext cx="11042468" cy="74957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74766" y="1700213"/>
            <a:ext cx="11042468" cy="4392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760220" y="6330445"/>
            <a:ext cx="9463514" cy="257645"/>
          </a:xfrm>
          <a:prstGeom prst="rect">
            <a:avLst/>
          </a:prstGeom>
        </p:spPr>
        <p:txBody>
          <a:bodyPr vert="horz" lIns="91440" tIns="45720" rIns="91440" bIns="45720" rtlCol="0" anchor="b"/>
          <a:lstStyle>
            <a:lvl1pPr algn="r">
              <a:defRPr sz="1050">
                <a:solidFill>
                  <a:schemeClr val="tx1">
                    <a:tint val="75000"/>
                  </a:schemeClr>
                </a:solidFill>
                <a:latin typeface="Roboto" charset="0"/>
                <a:ea typeface="Roboto" charset="0"/>
                <a:cs typeface="Roboto" charset="0"/>
              </a:defRPr>
            </a:lvl1pPr>
          </a:lstStyle>
          <a:p>
            <a:endParaRPr lang="en-US"/>
          </a:p>
        </p:txBody>
      </p:sp>
      <p:sp>
        <p:nvSpPr>
          <p:cNvPr id="6" name="Slide Number Placeholder 5"/>
          <p:cNvSpPr>
            <a:spLocks noGrp="1"/>
          </p:cNvSpPr>
          <p:nvPr>
            <p:ph type="sldNum" sz="quarter" idx="4"/>
          </p:nvPr>
        </p:nvSpPr>
        <p:spPr>
          <a:xfrm>
            <a:off x="11223734" y="6330444"/>
            <a:ext cx="393500" cy="257646"/>
          </a:xfrm>
          <a:prstGeom prst="rect">
            <a:avLst/>
          </a:prstGeom>
        </p:spPr>
        <p:txBody>
          <a:bodyPr vert="horz" lIns="91440" tIns="45720" rIns="91440" bIns="45720" rtlCol="0" anchor="b"/>
          <a:lstStyle>
            <a:lvl1pPr algn="r">
              <a:defRPr sz="1050">
                <a:solidFill>
                  <a:schemeClr val="tx1">
                    <a:tint val="75000"/>
                  </a:schemeClr>
                </a:solidFill>
                <a:latin typeface="Roboto" charset="0"/>
                <a:ea typeface="Roboto" charset="0"/>
                <a:cs typeface="Roboto" charset="0"/>
              </a:defRPr>
            </a:lvl1pPr>
          </a:lstStyle>
          <a:p>
            <a:fld id="{4B6E93A8-FE64-9044-AC94-BAC1817EA472}" type="slidenum">
              <a:rPr lang="en-US" smtClean="0"/>
              <a:pPr/>
              <a:t>‹#›</a:t>
            </a:fld>
            <a:endParaRPr lang="en-US"/>
          </a:p>
        </p:txBody>
      </p:sp>
      <p:pic>
        <p:nvPicPr>
          <p:cNvPr id="9" name="Picture 8">
            <a:extLst>
              <a:ext uri="{FF2B5EF4-FFF2-40B4-BE49-F238E27FC236}">
                <a16:creationId xmlns:a16="http://schemas.microsoft.com/office/drawing/2014/main" id="{2626C6CC-CFE7-584E-AE47-683FDA1C771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35368" y="6278469"/>
            <a:ext cx="1157046" cy="331053"/>
          </a:xfrm>
          <a:prstGeom prst="rect">
            <a:avLst/>
          </a:prstGeom>
        </p:spPr>
      </p:pic>
    </p:spTree>
    <p:extLst>
      <p:ext uri="{BB962C8B-B14F-4D97-AF65-F5344CB8AC3E}">
        <p14:creationId xmlns:p14="http://schemas.microsoft.com/office/powerpoint/2010/main" val="148285913"/>
      </p:ext>
    </p:extLst>
  </p:cSld>
  <p:clrMap bg1="lt1" tx1="dk1" bg2="lt2" tx2="dk2" accent1="accent1" accent2="accent2" accent3="accent3" accent4="accent4" accent5="accent5" accent6="accent6" hlink="hlink" folHlink="folHlink"/>
  <p:sldLayoutIdLst>
    <p:sldLayoutId id="2147483707" r:id="rId1"/>
    <p:sldLayoutId id="2147483962" r:id="rId2"/>
    <p:sldLayoutId id="2147483708" r:id="rId3"/>
    <p:sldLayoutId id="2147483963" r:id="rId4"/>
    <p:sldLayoutId id="2147483965" r:id="rId5"/>
    <p:sldLayoutId id="2147483966" r:id="rId6"/>
    <p:sldLayoutId id="2147483967" r:id="rId7"/>
  </p:sldLayoutIdLst>
  <p:hf sldNum="0" hdr="0" ftr="0"/>
  <p:txStyles>
    <p:titleStyle>
      <a:lvl1pPr algn="l" defTabSz="914400" rtl="0" eaLnBrk="1" latinLnBrk="0" hangingPunct="1">
        <a:lnSpc>
          <a:spcPct val="90000"/>
        </a:lnSpc>
        <a:spcBef>
          <a:spcPct val="0"/>
        </a:spcBef>
        <a:buNone/>
        <a:defRPr sz="3200" b="0" i="0" kern="1200">
          <a:solidFill>
            <a:schemeClr val="accent1"/>
          </a:solidFill>
          <a:latin typeface="Roboto Light" charset="0"/>
          <a:ea typeface="Roboto Light" charset="0"/>
          <a:cs typeface="Roboto Light" charset="0"/>
        </a:defRPr>
      </a:lvl1pPr>
    </p:titleStyle>
    <p:bodyStyle>
      <a:lvl1pPr marL="228600" indent="-228600" algn="l" defTabSz="914400" rtl="0" eaLnBrk="1" latinLnBrk="0" hangingPunct="1">
        <a:lnSpc>
          <a:spcPct val="90000"/>
        </a:lnSpc>
        <a:spcBef>
          <a:spcPts val="1000"/>
        </a:spcBef>
        <a:buClr>
          <a:schemeClr val="accent1"/>
        </a:buClr>
        <a:buFont typeface="Wingdings" charset="2"/>
        <a:buChar char="§"/>
        <a:defRPr sz="2000" b="0" i="0" kern="1200">
          <a:solidFill>
            <a:schemeClr val="tx1">
              <a:lumMod val="75000"/>
              <a:lumOff val="25000"/>
            </a:schemeClr>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Clr>
          <a:schemeClr val="accent1"/>
        </a:buClr>
        <a:buFont typeface="Wingdings" charset="2"/>
        <a:buChar char="§"/>
        <a:defRPr sz="1800" b="0" i="0" kern="1200">
          <a:solidFill>
            <a:schemeClr val="tx1">
              <a:lumMod val="75000"/>
              <a:lumOff val="25000"/>
            </a:schemeClr>
          </a:solidFill>
          <a:latin typeface="Roboto Light" charset="0"/>
          <a:ea typeface="Roboto Light" charset="0"/>
          <a:cs typeface="Roboto Light" charset="0"/>
        </a:defRPr>
      </a:lvl2pPr>
      <a:lvl3pPr marL="1143000" indent="-228600" algn="l" defTabSz="914400" rtl="0" eaLnBrk="1" latinLnBrk="0" hangingPunct="1">
        <a:lnSpc>
          <a:spcPct val="90000"/>
        </a:lnSpc>
        <a:spcBef>
          <a:spcPts val="500"/>
        </a:spcBef>
        <a:buClr>
          <a:schemeClr val="accent1"/>
        </a:buClr>
        <a:buFont typeface="Wingdings" charset="2"/>
        <a:buChar char="§"/>
        <a:defRPr sz="1600" b="0" i="0" kern="1200">
          <a:solidFill>
            <a:schemeClr val="tx1">
              <a:lumMod val="75000"/>
              <a:lumOff val="25000"/>
            </a:schemeClr>
          </a:solidFill>
          <a:latin typeface="Roboto Light" charset="0"/>
          <a:ea typeface="Roboto Light" charset="0"/>
          <a:cs typeface="Roboto Light" charset="0"/>
        </a:defRPr>
      </a:lvl3pPr>
      <a:lvl4pPr marL="1600200" indent="-228600" algn="l" defTabSz="914400" rtl="0" eaLnBrk="1" latinLnBrk="0" hangingPunct="1">
        <a:lnSpc>
          <a:spcPct val="90000"/>
        </a:lnSpc>
        <a:spcBef>
          <a:spcPts val="500"/>
        </a:spcBef>
        <a:buClr>
          <a:schemeClr val="accent1"/>
        </a:buClr>
        <a:buFont typeface="Wingdings" charset="2"/>
        <a:buChar char="§"/>
        <a:defRPr sz="1400" b="0" i="0" kern="1200">
          <a:solidFill>
            <a:schemeClr val="tx1">
              <a:lumMod val="75000"/>
              <a:lumOff val="25000"/>
            </a:schemeClr>
          </a:solidFill>
          <a:latin typeface="Roboto Light" charset="0"/>
          <a:ea typeface="Roboto Light" charset="0"/>
          <a:cs typeface="Roboto Light" charset="0"/>
        </a:defRPr>
      </a:lvl4pPr>
      <a:lvl5pPr marL="2057400" indent="-228600" algn="l" defTabSz="914400" rtl="0" eaLnBrk="1" latinLnBrk="0" hangingPunct="1">
        <a:lnSpc>
          <a:spcPct val="90000"/>
        </a:lnSpc>
        <a:spcBef>
          <a:spcPts val="500"/>
        </a:spcBef>
        <a:buClr>
          <a:schemeClr val="accent1"/>
        </a:buClr>
        <a:buFont typeface="Wingdings" charset="2"/>
        <a:buChar char="§"/>
        <a:defRPr sz="1400" b="0" i="0" kern="1200">
          <a:solidFill>
            <a:schemeClr val="tx1">
              <a:lumMod val="75000"/>
              <a:lumOff val="25000"/>
            </a:schemeClr>
          </a:solidFill>
          <a:latin typeface="Roboto Light" charset="0"/>
          <a:ea typeface="Roboto Light" charset="0"/>
          <a:cs typeface="Robo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3840">
          <p15:clr>
            <a:srgbClr val="F26B43"/>
          </p15:clr>
        </p15:guide>
        <p15:guide id="3" pos="362">
          <p15:clr>
            <a:srgbClr val="F26B43"/>
          </p15:clr>
        </p15:guide>
        <p15:guide id="4" pos="7318">
          <p15:clr>
            <a:srgbClr val="F26B43"/>
          </p15:clr>
        </p15:guide>
        <p15:guide id="5" orient="horz" pos="709">
          <p15:clr>
            <a:srgbClr val="F26B43"/>
          </p15:clr>
        </p15:guide>
        <p15:guide id="6" orient="horz" pos="3838">
          <p15:clr>
            <a:srgbClr val="F26B43"/>
          </p15:clr>
        </p15:guide>
        <p15:guide id="7" orient="horz" pos="22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250" y="144000"/>
            <a:ext cx="10545133" cy="74136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58249" y="1166019"/>
            <a:ext cx="10351912"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888618" y="6051755"/>
            <a:ext cx="1031165" cy="365125"/>
          </a:xfrm>
          <a:prstGeom prst="rect">
            <a:avLst/>
          </a:prstGeom>
        </p:spPr>
        <p:txBody>
          <a:bodyPr vert="horz" lIns="91440" tIns="45720" rIns="91440" bIns="45720" rtlCol="0" anchor="ctr"/>
          <a:lstStyle>
            <a:lvl1pPr algn="l">
              <a:defRPr sz="1200" b="0" i="0">
                <a:solidFill>
                  <a:srgbClr val="17375E"/>
                </a:solidFill>
                <a:latin typeface="Arial" panose="020B0604020202020204" pitchFamily="34" charset="0"/>
                <a:cs typeface="Arial" panose="020B0604020202020204" pitchFamily="34" charset="0"/>
              </a:defRPr>
            </a:lvl1pPr>
          </a:lstStyle>
          <a:p>
            <a:fld id="{A1228F20-9BE8-C549-B4DA-35384EC6BE1B}" type="slidenum">
              <a:rPr lang="en-US" smtClean="0"/>
              <a:pPr/>
              <a:t>‹#›</a:t>
            </a:fld>
            <a:endParaRPr lang="en-US"/>
          </a:p>
        </p:txBody>
      </p:sp>
      <p:pic>
        <p:nvPicPr>
          <p:cNvPr id="8" name="Picture 7"/>
          <p:cNvPicPr>
            <a:picLocks noChangeAspect="1"/>
          </p:cNvPicPr>
          <p:nvPr userDrawn="1"/>
        </p:nvPicPr>
        <p:blipFill>
          <a:blip r:embed="rId6"/>
          <a:stretch>
            <a:fillRect/>
          </a:stretch>
        </p:blipFill>
        <p:spPr>
          <a:xfrm>
            <a:off x="9478610" y="6094207"/>
            <a:ext cx="1824773" cy="307930"/>
          </a:xfrm>
          <a:prstGeom prst="rect">
            <a:avLst/>
          </a:prstGeom>
        </p:spPr>
      </p:pic>
      <p:sp>
        <p:nvSpPr>
          <p:cNvPr id="9" name="Footer Placeholder 7">
            <a:extLst>
              <a:ext uri="{FF2B5EF4-FFF2-40B4-BE49-F238E27FC236}">
                <a16:creationId xmlns:a16="http://schemas.microsoft.com/office/drawing/2014/main" id="{CB85FEB5-B7EB-4A5D-B0E9-BFB96A003EE3}"/>
              </a:ext>
            </a:extLst>
          </p:cNvPr>
          <p:cNvSpPr>
            <a:spLocks noGrp="1"/>
          </p:cNvSpPr>
          <p:nvPr>
            <p:ph type="ftr" sz="quarter" idx="3"/>
          </p:nvPr>
        </p:nvSpPr>
        <p:spPr>
          <a:xfrm>
            <a:off x="888618" y="6037013"/>
            <a:ext cx="8462151" cy="365125"/>
          </a:xfrm>
          <a:prstGeom prst="rect">
            <a:avLst/>
          </a:prstGeom>
        </p:spPr>
        <p:txBody>
          <a:bodyPr/>
          <a:lstStyle>
            <a:lvl1pPr algn="ctr">
              <a:defRPr>
                <a:solidFill>
                  <a:schemeClr val="tx2"/>
                </a:solidFill>
              </a:defRPr>
            </a:lvl1pPr>
          </a:lstStyle>
          <a:p>
            <a:r>
              <a:rPr lang="en-US" sz="1200" b="1"/>
              <a:t>Questions: Use the question panel</a:t>
            </a:r>
          </a:p>
        </p:txBody>
      </p:sp>
    </p:spTree>
    <p:extLst>
      <p:ext uri="{BB962C8B-B14F-4D97-AF65-F5344CB8AC3E}">
        <p14:creationId xmlns:p14="http://schemas.microsoft.com/office/powerpoint/2010/main" val="1998930208"/>
      </p:ext>
    </p:extLst>
  </p:cSld>
  <p:clrMap bg1="lt1" tx1="dk1" bg2="lt2" tx2="dk2" accent1="accent1" accent2="accent2" accent3="accent3" accent4="accent4" accent5="accent5" accent6="accent6" hlink="hlink" folHlink="folHlink"/>
  <p:sldLayoutIdLst>
    <p:sldLayoutId id="2147483706" r:id="rId1"/>
    <p:sldLayoutId id="2147483704" r:id="rId2"/>
    <p:sldLayoutId id="2147483703" r:id="rId3"/>
  </p:sldLayoutIdLst>
  <p:hf hdr="0" dt="0"/>
  <p:txStyles>
    <p:titleStyle>
      <a:lvl1pPr algn="l" defTabSz="457200" rtl="0" eaLnBrk="1" latinLnBrk="0" hangingPunct="1">
        <a:spcBef>
          <a:spcPct val="0"/>
        </a:spcBef>
        <a:buNone/>
        <a:defRPr sz="2400" b="1" i="0" kern="1200" cap="none" baseline="0">
          <a:solidFill>
            <a:schemeClr val="tx2">
              <a:lumMod val="75000"/>
            </a:schemeClr>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SzPct val="100000"/>
        <a:buFont typeface="Arial"/>
        <a:buChar char="•"/>
        <a:defRPr sz="1800" b="1" i="0" kern="1200">
          <a:solidFill>
            <a:srgbClr val="17375E"/>
          </a:solidFill>
          <a:latin typeface="Arial" panose="020B0604020202020204" pitchFamily="34" charset="0"/>
          <a:ea typeface="+mn-ea"/>
          <a:cs typeface="+mn-cs"/>
        </a:defRPr>
      </a:lvl1pPr>
      <a:lvl2pPr marL="742950" indent="-285750" algn="l" defTabSz="457200" rtl="0" eaLnBrk="1" latinLnBrk="0" hangingPunct="1">
        <a:spcBef>
          <a:spcPct val="20000"/>
        </a:spcBef>
        <a:buSzPct val="100000"/>
        <a:buFont typeface="Arial"/>
        <a:buChar char="•"/>
        <a:defRPr sz="1800" b="1" i="0" kern="1200">
          <a:solidFill>
            <a:srgbClr val="17375E"/>
          </a:solidFill>
          <a:latin typeface="Arial" panose="020B0604020202020204" pitchFamily="34" charset="0"/>
          <a:ea typeface="+mn-ea"/>
          <a:cs typeface="+mn-cs"/>
        </a:defRPr>
      </a:lvl2pPr>
      <a:lvl3pPr marL="1143000" indent="-228600" algn="l" defTabSz="457200" rtl="0" eaLnBrk="1" latinLnBrk="0" hangingPunct="1">
        <a:spcBef>
          <a:spcPct val="20000"/>
        </a:spcBef>
        <a:buSzPct val="100000"/>
        <a:buFont typeface="Arial"/>
        <a:buChar char="•"/>
        <a:defRPr sz="1800" b="1" i="0" kern="1200">
          <a:solidFill>
            <a:srgbClr val="17375E"/>
          </a:solidFill>
          <a:latin typeface="Arial" panose="020B0604020202020204" pitchFamily="34" charset="0"/>
          <a:ea typeface="+mn-ea"/>
          <a:cs typeface="+mn-cs"/>
        </a:defRPr>
      </a:lvl3pPr>
      <a:lvl4pPr marL="1600200" indent="-228600" algn="l" defTabSz="457200" rtl="0" eaLnBrk="1" latinLnBrk="0" hangingPunct="1">
        <a:spcBef>
          <a:spcPct val="20000"/>
        </a:spcBef>
        <a:buSzPct val="100000"/>
        <a:buFont typeface="Arial"/>
        <a:buChar char="•"/>
        <a:defRPr sz="1800" b="1" i="0" kern="1200">
          <a:solidFill>
            <a:srgbClr val="17375E"/>
          </a:solidFill>
          <a:latin typeface="Arial" panose="020B0604020202020204" pitchFamily="34" charset="0"/>
          <a:ea typeface="+mn-ea"/>
          <a:cs typeface="+mn-cs"/>
        </a:defRPr>
      </a:lvl4pPr>
      <a:lvl5pPr marL="2057400" indent="-228600" algn="l" defTabSz="457200" rtl="0" eaLnBrk="1" latinLnBrk="0" hangingPunct="1">
        <a:spcBef>
          <a:spcPct val="20000"/>
        </a:spcBef>
        <a:buSzPct val="100000"/>
        <a:buFont typeface="Arial"/>
        <a:buChar char="•"/>
        <a:defRPr sz="1800" b="1" i="0" kern="1200">
          <a:solidFill>
            <a:srgbClr val="17375E"/>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18/10/relationships/comments" Target="../comments/modernComment_1FB_BB2F68CA.xm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18/10/relationships/comments" Target="../comments/modernComment_1CC_B9BE6F7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234_4D1BED9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logo&#10;&#10;Description automatically generated">
            <a:extLst>
              <a:ext uri="{FF2B5EF4-FFF2-40B4-BE49-F238E27FC236}">
                <a16:creationId xmlns:a16="http://schemas.microsoft.com/office/drawing/2014/main" id="{A9410922-25D2-4668-838C-73D5426B27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199107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974FC2-9060-44C4-AE2D-9C26DE098C3D}"/>
              </a:ext>
            </a:extLst>
          </p:cNvPr>
          <p:cNvPicPr>
            <a:picLocks noChangeAspect="1"/>
          </p:cNvPicPr>
          <p:nvPr/>
        </p:nvPicPr>
        <p:blipFill>
          <a:blip r:embed="rId3"/>
          <a:stretch>
            <a:fillRect/>
          </a:stretch>
        </p:blipFill>
        <p:spPr>
          <a:xfrm>
            <a:off x="0" y="600768"/>
            <a:ext cx="9988952" cy="6257231"/>
          </a:xfrm>
          <a:prstGeom prst="rect">
            <a:avLst/>
          </a:prstGeom>
        </p:spPr>
      </p:pic>
      <p:sp>
        <p:nvSpPr>
          <p:cNvPr id="8" name="Rectangle 7">
            <a:extLst>
              <a:ext uri="{FF2B5EF4-FFF2-40B4-BE49-F238E27FC236}">
                <a16:creationId xmlns:a16="http://schemas.microsoft.com/office/drawing/2014/main" id="{D1B66ECB-CE2C-4A6E-A0B9-C667003D8A93}"/>
              </a:ext>
            </a:extLst>
          </p:cNvPr>
          <p:cNvSpPr/>
          <p:nvPr/>
        </p:nvSpPr>
        <p:spPr>
          <a:xfrm>
            <a:off x="5342561" y="4407616"/>
            <a:ext cx="1506877" cy="2424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Roboto Light" panose="02000000000000000000" pitchFamily="2" charset="0"/>
                <a:ea typeface="Roboto Light" panose="02000000000000000000" pitchFamily="2" charset="0"/>
              </a:rPr>
              <a:t>Europe</a:t>
            </a:r>
          </a:p>
          <a:p>
            <a:pPr algn="ctr"/>
            <a:endParaRPr lang="en-US" sz="1200">
              <a:latin typeface="Roboto Light" panose="02000000000000000000" pitchFamily="2" charset="0"/>
              <a:ea typeface="Roboto Light" panose="02000000000000000000" pitchFamily="2" charset="0"/>
            </a:endParaRPr>
          </a:p>
          <a:p>
            <a:pPr algn="ctr"/>
            <a:r>
              <a:rPr lang="en-US" sz="1200">
                <a:latin typeface="Roboto Light" panose="02000000000000000000" pitchFamily="2" charset="0"/>
                <a:ea typeface="Roboto Light" panose="02000000000000000000" pitchFamily="2" charset="0"/>
              </a:rPr>
              <a:t>London</a:t>
            </a:r>
          </a:p>
          <a:p>
            <a:pPr algn="ctr"/>
            <a:r>
              <a:rPr lang="en-US" sz="1200">
                <a:latin typeface="Roboto Light" panose="02000000000000000000" pitchFamily="2" charset="0"/>
                <a:ea typeface="Roboto Light" panose="02000000000000000000" pitchFamily="2" charset="0"/>
              </a:rPr>
              <a:t>Berlin</a:t>
            </a:r>
          </a:p>
          <a:p>
            <a:pPr algn="ctr"/>
            <a:r>
              <a:rPr lang="en-US" sz="1200">
                <a:latin typeface="Roboto Light" panose="02000000000000000000" pitchFamily="2" charset="0"/>
                <a:ea typeface="Roboto Light" panose="02000000000000000000" pitchFamily="2" charset="0"/>
              </a:rPr>
              <a:t>Paris</a:t>
            </a:r>
          </a:p>
          <a:p>
            <a:pPr algn="ctr"/>
            <a:r>
              <a:rPr lang="en-US" sz="1200">
                <a:latin typeface="Roboto Light" panose="02000000000000000000" pitchFamily="2" charset="0"/>
                <a:ea typeface="Roboto Light" panose="02000000000000000000" pitchFamily="2" charset="0"/>
              </a:rPr>
              <a:t>Frankfurt</a:t>
            </a:r>
          </a:p>
          <a:p>
            <a:pPr algn="ctr"/>
            <a:r>
              <a:rPr lang="en-US" sz="1200">
                <a:latin typeface="Roboto Light" panose="02000000000000000000" pitchFamily="2" charset="0"/>
                <a:ea typeface="Roboto Light" panose="02000000000000000000" pitchFamily="2" charset="0"/>
              </a:rPr>
              <a:t>Munich</a:t>
            </a:r>
          </a:p>
          <a:p>
            <a:pPr algn="ctr"/>
            <a:r>
              <a:rPr lang="en-US" sz="1200">
                <a:latin typeface="Roboto Light" panose="02000000000000000000" pitchFamily="2" charset="0"/>
                <a:ea typeface="Roboto Light" panose="02000000000000000000" pitchFamily="2" charset="0"/>
              </a:rPr>
              <a:t>Madrid</a:t>
            </a:r>
          </a:p>
          <a:p>
            <a:pPr algn="ctr"/>
            <a:r>
              <a:rPr lang="en-US" sz="1200">
                <a:latin typeface="Roboto Light" panose="02000000000000000000" pitchFamily="2" charset="0"/>
                <a:ea typeface="Roboto Light" panose="02000000000000000000" pitchFamily="2" charset="0"/>
              </a:rPr>
              <a:t>Amsterdam</a:t>
            </a:r>
          </a:p>
          <a:p>
            <a:pPr algn="ctr"/>
            <a:r>
              <a:rPr lang="en-US" sz="1200">
                <a:latin typeface="Roboto Light" panose="02000000000000000000" pitchFamily="2" charset="0"/>
                <a:ea typeface="Roboto Light" panose="02000000000000000000" pitchFamily="2" charset="0"/>
              </a:rPr>
              <a:t>Hamburg</a:t>
            </a:r>
          </a:p>
          <a:p>
            <a:pPr algn="ctr"/>
            <a:r>
              <a:rPr lang="en-US" sz="1200">
                <a:latin typeface="Roboto Light" panose="02000000000000000000" pitchFamily="2" charset="0"/>
                <a:ea typeface="Roboto Light" panose="02000000000000000000" pitchFamily="2" charset="0"/>
              </a:rPr>
              <a:t>Barcelona</a:t>
            </a:r>
          </a:p>
          <a:p>
            <a:pPr algn="ctr"/>
            <a:r>
              <a:rPr lang="en-US" sz="1200">
                <a:latin typeface="Roboto Light" panose="02000000000000000000" pitchFamily="2" charset="0"/>
                <a:ea typeface="Roboto Light" panose="02000000000000000000" pitchFamily="2" charset="0"/>
              </a:rPr>
              <a:t>Brussels</a:t>
            </a:r>
          </a:p>
        </p:txBody>
      </p:sp>
      <p:sp>
        <p:nvSpPr>
          <p:cNvPr id="4" name="Footer Placeholder 4">
            <a:extLst>
              <a:ext uri="{FF2B5EF4-FFF2-40B4-BE49-F238E27FC236}">
                <a16:creationId xmlns:a16="http://schemas.microsoft.com/office/drawing/2014/main" id="{BB0AC386-7C37-47AB-B64E-66A282C6DCE9}"/>
              </a:ext>
            </a:extLst>
          </p:cNvPr>
          <p:cNvSpPr txBox="1">
            <a:spLocks/>
          </p:cNvSpPr>
          <p:nvPr/>
        </p:nvSpPr>
        <p:spPr>
          <a:xfrm>
            <a:off x="4919578" y="6478475"/>
            <a:ext cx="7112000" cy="152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a:latin typeface="Roboto Light" panose="02000000000000000000" pitchFamily="2" charset="0"/>
                <a:ea typeface="Roboto Light" panose="02000000000000000000" pitchFamily="2" charset="0"/>
              </a:rPr>
              <a:t>Source: Emerging Trends in Real Estate Global 2022</a:t>
            </a:r>
          </a:p>
        </p:txBody>
      </p:sp>
      <p:sp>
        <p:nvSpPr>
          <p:cNvPr id="5" name="Rectangle 4">
            <a:extLst>
              <a:ext uri="{FF2B5EF4-FFF2-40B4-BE49-F238E27FC236}">
                <a16:creationId xmlns:a16="http://schemas.microsoft.com/office/drawing/2014/main" id="{5F85DA69-D3DF-4563-A38F-7768AA310491}"/>
              </a:ext>
            </a:extLst>
          </p:cNvPr>
          <p:cNvSpPr/>
          <p:nvPr/>
        </p:nvSpPr>
        <p:spPr>
          <a:xfrm>
            <a:off x="10691973" y="1982914"/>
            <a:ext cx="1506877" cy="2424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Roboto Light" panose="02000000000000000000" pitchFamily="2" charset="0"/>
                <a:ea typeface="Roboto Light" panose="02000000000000000000" pitchFamily="2" charset="0"/>
              </a:rPr>
              <a:t>Asia Pacific</a:t>
            </a:r>
          </a:p>
          <a:p>
            <a:pPr algn="ctr"/>
            <a:endParaRPr lang="en-US" sz="1200">
              <a:latin typeface="Roboto Light" panose="02000000000000000000" pitchFamily="2" charset="0"/>
              <a:ea typeface="Roboto Light" panose="02000000000000000000" pitchFamily="2" charset="0"/>
            </a:endParaRPr>
          </a:p>
          <a:p>
            <a:pPr algn="ctr"/>
            <a:r>
              <a:rPr lang="en-US" sz="1200">
                <a:latin typeface="Roboto Light" panose="02000000000000000000" pitchFamily="2" charset="0"/>
                <a:ea typeface="Roboto Light" panose="02000000000000000000" pitchFamily="2" charset="0"/>
              </a:rPr>
              <a:t>Tokyo</a:t>
            </a:r>
          </a:p>
          <a:p>
            <a:pPr algn="ctr"/>
            <a:r>
              <a:rPr lang="en-US" sz="1200">
                <a:latin typeface="Roboto Light" panose="02000000000000000000" pitchFamily="2" charset="0"/>
                <a:ea typeface="Roboto Light" panose="02000000000000000000" pitchFamily="2" charset="0"/>
              </a:rPr>
              <a:t>Singapore</a:t>
            </a:r>
          </a:p>
          <a:p>
            <a:pPr algn="ctr"/>
            <a:r>
              <a:rPr lang="en-US" sz="1200">
                <a:latin typeface="Roboto Light" panose="02000000000000000000" pitchFamily="2" charset="0"/>
                <a:ea typeface="Roboto Light" panose="02000000000000000000" pitchFamily="2" charset="0"/>
              </a:rPr>
              <a:t>Sydney</a:t>
            </a:r>
          </a:p>
          <a:p>
            <a:pPr algn="ctr"/>
            <a:r>
              <a:rPr lang="en-US" sz="1200">
                <a:latin typeface="Roboto Light" panose="02000000000000000000" pitchFamily="2" charset="0"/>
                <a:ea typeface="Roboto Light" panose="02000000000000000000" pitchFamily="2" charset="0"/>
              </a:rPr>
              <a:t>Melbourne</a:t>
            </a:r>
          </a:p>
          <a:p>
            <a:pPr algn="ctr"/>
            <a:r>
              <a:rPr lang="en-US" sz="1200">
                <a:latin typeface="Roboto Light" panose="02000000000000000000" pitchFamily="2" charset="0"/>
                <a:ea typeface="Roboto Light" panose="02000000000000000000" pitchFamily="2" charset="0"/>
              </a:rPr>
              <a:t>Seoul</a:t>
            </a:r>
          </a:p>
          <a:p>
            <a:pPr algn="ctr"/>
            <a:r>
              <a:rPr lang="en-US" sz="1200">
                <a:latin typeface="Roboto Light" panose="02000000000000000000" pitchFamily="2" charset="0"/>
                <a:ea typeface="Roboto Light" panose="02000000000000000000" pitchFamily="2" charset="0"/>
              </a:rPr>
              <a:t>Osaka</a:t>
            </a:r>
          </a:p>
          <a:p>
            <a:pPr algn="ctr"/>
            <a:r>
              <a:rPr lang="en-US" sz="1200">
                <a:latin typeface="Roboto Light" panose="02000000000000000000" pitchFamily="2" charset="0"/>
                <a:ea typeface="Roboto Light" panose="02000000000000000000" pitchFamily="2" charset="0"/>
              </a:rPr>
              <a:t>Shanghai</a:t>
            </a:r>
          </a:p>
          <a:p>
            <a:pPr algn="ctr"/>
            <a:r>
              <a:rPr lang="en-US" sz="1200">
                <a:latin typeface="Roboto Light" panose="02000000000000000000" pitchFamily="2" charset="0"/>
                <a:ea typeface="Roboto Light" panose="02000000000000000000" pitchFamily="2" charset="0"/>
              </a:rPr>
              <a:t>Ho Chi Minh City</a:t>
            </a:r>
          </a:p>
          <a:p>
            <a:pPr algn="ctr"/>
            <a:r>
              <a:rPr lang="en-US" sz="1200">
                <a:latin typeface="Roboto Light" panose="02000000000000000000" pitchFamily="2" charset="0"/>
                <a:ea typeface="Roboto Light" panose="02000000000000000000" pitchFamily="2" charset="0"/>
              </a:rPr>
              <a:t>Shenzhen</a:t>
            </a:r>
          </a:p>
          <a:p>
            <a:pPr algn="ctr"/>
            <a:r>
              <a:rPr lang="en-US" sz="1200">
                <a:latin typeface="Roboto Light" panose="02000000000000000000" pitchFamily="2" charset="0"/>
                <a:ea typeface="Roboto Light" panose="02000000000000000000" pitchFamily="2" charset="0"/>
              </a:rPr>
              <a:t>Guangzhou</a:t>
            </a:r>
          </a:p>
        </p:txBody>
      </p:sp>
      <p:sp>
        <p:nvSpPr>
          <p:cNvPr id="9" name="Rectangle 8">
            <a:extLst>
              <a:ext uri="{FF2B5EF4-FFF2-40B4-BE49-F238E27FC236}">
                <a16:creationId xmlns:a16="http://schemas.microsoft.com/office/drawing/2014/main" id="{A1DC04CF-CB89-4B02-98F3-5A6837ACC9CD}"/>
              </a:ext>
            </a:extLst>
          </p:cNvPr>
          <p:cNvSpPr/>
          <p:nvPr/>
        </p:nvSpPr>
        <p:spPr>
          <a:xfrm>
            <a:off x="0" y="0"/>
            <a:ext cx="1506877" cy="2434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Roboto Light" panose="02000000000000000000" pitchFamily="2" charset="0"/>
                <a:ea typeface="Roboto Light" panose="02000000000000000000" pitchFamily="2" charset="0"/>
              </a:rPr>
              <a:t>US</a:t>
            </a:r>
          </a:p>
          <a:p>
            <a:pPr algn="ctr"/>
            <a:endParaRPr lang="en-US" sz="1200">
              <a:latin typeface="Roboto Light" panose="02000000000000000000" pitchFamily="2" charset="0"/>
              <a:ea typeface="Roboto Light" panose="02000000000000000000" pitchFamily="2" charset="0"/>
            </a:endParaRPr>
          </a:p>
          <a:p>
            <a:pPr algn="ctr"/>
            <a:r>
              <a:rPr lang="en-US" sz="1200">
                <a:latin typeface="Roboto Light" panose="02000000000000000000" pitchFamily="2" charset="0"/>
                <a:ea typeface="Roboto Light" panose="02000000000000000000" pitchFamily="2" charset="0"/>
              </a:rPr>
              <a:t>Nashville</a:t>
            </a:r>
          </a:p>
          <a:p>
            <a:pPr algn="ctr"/>
            <a:r>
              <a:rPr lang="en-US" sz="1200">
                <a:latin typeface="Roboto Light" panose="02000000000000000000" pitchFamily="2" charset="0"/>
                <a:ea typeface="Roboto Light" panose="02000000000000000000" pitchFamily="2" charset="0"/>
              </a:rPr>
              <a:t>Raleigh-Durham</a:t>
            </a:r>
          </a:p>
          <a:p>
            <a:pPr algn="ctr"/>
            <a:r>
              <a:rPr lang="en-US" sz="1200">
                <a:latin typeface="Roboto Light" panose="02000000000000000000" pitchFamily="2" charset="0"/>
                <a:ea typeface="Roboto Light" panose="02000000000000000000" pitchFamily="2" charset="0"/>
              </a:rPr>
              <a:t>Phoenix</a:t>
            </a:r>
          </a:p>
          <a:p>
            <a:pPr algn="ctr"/>
            <a:r>
              <a:rPr lang="en-US" sz="1200">
                <a:latin typeface="Roboto Light" panose="02000000000000000000" pitchFamily="2" charset="0"/>
                <a:ea typeface="Roboto Light" panose="02000000000000000000" pitchFamily="2" charset="0"/>
              </a:rPr>
              <a:t>Austin</a:t>
            </a:r>
          </a:p>
          <a:p>
            <a:pPr algn="ctr"/>
            <a:r>
              <a:rPr lang="en-US" sz="1200">
                <a:latin typeface="Roboto Light" panose="02000000000000000000" pitchFamily="2" charset="0"/>
                <a:ea typeface="Roboto Light" panose="02000000000000000000" pitchFamily="2" charset="0"/>
              </a:rPr>
              <a:t>Tampa/St. Petersburg</a:t>
            </a:r>
          </a:p>
          <a:p>
            <a:pPr algn="ctr"/>
            <a:r>
              <a:rPr lang="en-US" sz="1200">
                <a:latin typeface="Roboto Light" panose="02000000000000000000" pitchFamily="2" charset="0"/>
                <a:ea typeface="Roboto Light" panose="02000000000000000000" pitchFamily="2" charset="0"/>
              </a:rPr>
              <a:t>Charlotte</a:t>
            </a:r>
          </a:p>
          <a:p>
            <a:pPr algn="ctr"/>
            <a:r>
              <a:rPr lang="en-US" sz="1200">
                <a:latin typeface="Roboto Light" panose="02000000000000000000" pitchFamily="2" charset="0"/>
                <a:ea typeface="Roboto Light" panose="02000000000000000000" pitchFamily="2" charset="0"/>
              </a:rPr>
              <a:t>Dallas/Fort Worth</a:t>
            </a:r>
          </a:p>
          <a:p>
            <a:pPr algn="ctr"/>
            <a:r>
              <a:rPr lang="en-US" sz="1200">
                <a:latin typeface="Roboto Light" panose="02000000000000000000" pitchFamily="2" charset="0"/>
                <a:ea typeface="Roboto Light" panose="02000000000000000000" pitchFamily="2" charset="0"/>
              </a:rPr>
              <a:t>Atlanta</a:t>
            </a:r>
          </a:p>
          <a:p>
            <a:pPr algn="ctr"/>
            <a:r>
              <a:rPr lang="en-US" sz="1200">
                <a:latin typeface="Roboto Light" panose="02000000000000000000" pitchFamily="2" charset="0"/>
                <a:ea typeface="Roboto Light" panose="02000000000000000000" pitchFamily="2" charset="0"/>
              </a:rPr>
              <a:t>Seattle</a:t>
            </a:r>
          </a:p>
          <a:p>
            <a:pPr algn="ctr"/>
            <a:r>
              <a:rPr lang="en-US" sz="1200">
                <a:latin typeface="Roboto Light" panose="02000000000000000000" pitchFamily="2" charset="0"/>
                <a:ea typeface="Roboto Light" panose="02000000000000000000" pitchFamily="2" charset="0"/>
              </a:rPr>
              <a:t>Boston</a:t>
            </a:r>
          </a:p>
        </p:txBody>
      </p:sp>
    </p:spTree>
    <p:extLst>
      <p:ext uri="{BB962C8B-B14F-4D97-AF65-F5344CB8AC3E}">
        <p14:creationId xmlns:p14="http://schemas.microsoft.com/office/powerpoint/2010/main" val="191456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333BDD-79C7-4D0C-A78D-C64977AF7393}"/>
              </a:ext>
            </a:extLst>
          </p:cNvPr>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Hexagon 1">
            <a:extLst>
              <a:ext uri="{FF2B5EF4-FFF2-40B4-BE49-F238E27FC236}">
                <a16:creationId xmlns:a16="http://schemas.microsoft.com/office/drawing/2014/main" id="{51987875-D50D-4C14-A7F5-6D5D60A05C34}"/>
              </a:ext>
            </a:extLst>
          </p:cNvPr>
          <p:cNvSpPr/>
          <p:nvPr/>
        </p:nvSpPr>
        <p:spPr>
          <a:xfrm>
            <a:off x="357071" y="1757075"/>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Calls for $7tr to be invested annually until 2030 to tackle climate change</a:t>
            </a:r>
            <a:endParaRPr lang="en-GB" sz="2000">
              <a:latin typeface="Roboto Light" panose="02000000000000000000" pitchFamily="2" charset="0"/>
              <a:ea typeface="Roboto Light" panose="02000000000000000000" pitchFamily="2" charset="0"/>
            </a:endParaRPr>
          </a:p>
        </p:txBody>
      </p:sp>
      <p:sp>
        <p:nvSpPr>
          <p:cNvPr id="10" name="Hexagon 9">
            <a:extLst>
              <a:ext uri="{FF2B5EF4-FFF2-40B4-BE49-F238E27FC236}">
                <a16:creationId xmlns:a16="http://schemas.microsoft.com/office/drawing/2014/main" id="{3FEC9617-6BAF-49A8-995B-ADADCFD129E9}"/>
              </a:ext>
            </a:extLst>
          </p:cNvPr>
          <p:cNvSpPr/>
          <p:nvPr/>
        </p:nvSpPr>
        <p:spPr>
          <a:xfrm>
            <a:off x="2556947" y="530071"/>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Has the potential to enable real estate to play its part in </a:t>
            </a:r>
            <a:r>
              <a:rPr lang="en-US" sz="2000" err="1">
                <a:latin typeface="Roboto Light" panose="02000000000000000000" pitchFamily="2" charset="0"/>
                <a:ea typeface="Roboto Light" panose="02000000000000000000" pitchFamily="2" charset="0"/>
              </a:rPr>
              <a:t>decarbonising</a:t>
            </a:r>
            <a:r>
              <a:rPr lang="en-US" sz="2000">
                <a:latin typeface="Roboto Light" panose="02000000000000000000" pitchFamily="2" charset="0"/>
                <a:ea typeface="Roboto Light" panose="02000000000000000000" pitchFamily="2" charset="0"/>
              </a:rPr>
              <a:t> </a:t>
            </a:r>
            <a:endParaRPr lang="en-GB" sz="2000">
              <a:latin typeface="Roboto Light" panose="02000000000000000000" pitchFamily="2" charset="0"/>
              <a:ea typeface="Roboto Light" panose="02000000000000000000" pitchFamily="2" charset="0"/>
            </a:endParaRPr>
          </a:p>
        </p:txBody>
      </p:sp>
      <p:sp>
        <p:nvSpPr>
          <p:cNvPr id="11" name="Hexagon 10">
            <a:extLst>
              <a:ext uri="{FF2B5EF4-FFF2-40B4-BE49-F238E27FC236}">
                <a16:creationId xmlns:a16="http://schemas.microsoft.com/office/drawing/2014/main" id="{7D1CA6DC-28CD-4414-BA72-8EBC1414F4C3}"/>
              </a:ext>
            </a:extLst>
          </p:cNvPr>
          <p:cNvSpPr/>
          <p:nvPr/>
        </p:nvSpPr>
        <p:spPr>
          <a:xfrm>
            <a:off x="2556947" y="2994103"/>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Equity + debt provider have power to influence the industry’s approach </a:t>
            </a:r>
          </a:p>
        </p:txBody>
      </p:sp>
      <p:sp>
        <p:nvSpPr>
          <p:cNvPr id="12" name="Hexagon 11">
            <a:extLst>
              <a:ext uri="{FF2B5EF4-FFF2-40B4-BE49-F238E27FC236}">
                <a16:creationId xmlns:a16="http://schemas.microsoft.com/office/drawing/2014/main" id="{28AED62B-29EF-4FC1-807F-DA8414BBBAB4}"/>
              </a:ext>
            </a:extLst>
          </p:cNvPr>
          <p:cNvSpPr/>
          <p:nvPr/>
        </p:nvSpPr>
        <p:spPr>
          <a:xfrm>
            <a:off x="4756823" y="1757075"/>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Equity investors - leading the charge &amp; working to get ahead of regulation</a:t>
            </a:r>
            <a:endParaRPr lang="en-GB" sz="2000">
              <a:latin typeface="Roboto Light" panose="02000000000000000000" pitchFamily="2" charset="0"/>
              <a:ea typeface="Roboto Light" panose="02000000000000000000" pitchFamily="2" charset="0"/>
            </a:endParaRPr>
          </a:p>
        </p:txBody>
      </p:sp>
      <p:sp>
        <p:nvSpPr>
          <p:cNvPr id="13" name="Hexagon 12">
            <a:extLst>
              <a:ext uri="{FF2B5EF4-FFF2-40B4-BE49-F238E27FC236}">
                <a16:creationId xmlns:a16="http://schemas.microsoft.com/office/drawing/2014/main" id="{C8561B6F-CD20-40CB-A812-4C1EB1B06028}"/>
              </a:ext>
            </a:extLst>
          </p:cNvPr>
          <p:cNvSpPr/>
          <p:nvPr/>
        </p:nvSpPr>
        <p:spPr>
          <a:xfrm>
            <a:off x="4756823" y="4110103"/>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Debt providers, with notable exceptions - waiting for regulation</a:t>
            </a:r>
            <a:endParaRPr lang="en-GB" sz="2000">
              <a:latin typeface="Roboto Light" panose="02000000000000000000" pitchFamily="2" charset="0"/>
              <a:ea typeface="Roboto Light" panose="02000000000000000000" pitchFamily="2" charset="0"/>
            </a:endParaRPr>
          </a:p>
        </p:txBody>
      </p:sp>
      <p:sp>
        <p:nvSpPr>
          <p:cNvPr id="14" name="Hexagon 13">
            <a:extLst>
              <a:ext uri="{FF2B5EF4-FFF2-40B4-BE49-F238E27FC236}">
                <a16:creationId xmlns:a16="http://schemas.microsoft.com/office/drawing/2014/main" id="{978DDD30-3E50-4729-BDC9-320D701795B2}"/>
              </a:ext>
            </a:extLst>
          </p:cNvPr>
          <p:cNvSpPr/>
          <p:nvPr/>
        </p:nvSpPr>
        <p:spPr>
          <a:xfrm>
            <a:off x="6956699" y="2994103"/>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Work is needed to </a:t>
            </a:r>
            <a:r>
              <a:rPr lang="en-GB" sz="2000">
                <a:latin typeface="Roboto Light" panose="02000000000000000000" pitchFamily="2" charset="0"/>
                <a:ea typeface="Roboto Light" panose="02000000000000000000" pitchFamily="2" charset="0"/>
              </a:rPr>
              <a:t>harmonise the definition of “zero carbon”</a:t>
            </a:r>
          </a:p>
        </p:txBody>
      </p:sp>
      <p:sp>
        <p:nvSpPr>
          <p:cNvPr id="15" name="Hexagon 14">
            <a:extLst>
              <a:ext uri="{FF2B5EF4-FFF2-40B4-BE49-F238E27FC236}">
                <a16:creationId xmlns:a16="http://schemas.microsoft.com/office/drawing/2014/main" id="{2FFD1C69-0D67-434F-A6E2-9ED3ADE8CAFD}"/>
              </a:ext>
            </a:extLst>
          </p:cNvPr>
          <p:cNvSpPr/>
          <p:nvPr/>
        </p:nvSpPr>
        <p:spPr>
          <a:xfrm>
            <a:off x="9156575" y="1757075"/>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Roboto Light" panose="02000000000000000000" pitchFamily="2" charset="0"/>
                <a:ea typeface="Roboto Light" panose="02000000000000000000" pitchFamily="2" charset="0"/>
              </a:rPr>
              <a:t>Lack of alignment hinders ability to demand improvement </a:t>
            </a:r>
          </a:p>
        </p:txBody>
      </p:sp>
    </p:spTree>
    <p:extLst>
      <p:ext uri="{BB962C8B-B14F-4D97-AF65-F5344CB8AC3E}">
        <p14:creationId xmlns:p14="http://schemas.microsoft.com/office/powerpoint/2010/main" val="1528404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D0599265-F6AD-4953-AB88-738F2C7374A6}"/>
              </a:ext>
            </a:extLst>
          </p:cNvPr>
          <p:cNvSpPr>
            <a:spLocks noGrp="1"/>
          </p:cNvSpPr>
          <p:nvPr>
            <p:ph type="title"/>
          </p:nvPr>
        </p:nvSpPr>
        <p:spPr>
          <a:xfrm>
            <a:off x="632436" y="412947"/>
            <a:ext cx="10804459" cy="830422"/>
          </a:xfrm>
        </p:spPr>
        <p:txBody>
          <a:bodyPr>
            <a:noAutofit/>
          </a:bodyPr>
          <a:lstStyle/>
          <a:p>
            <a:pPr algn="ctr">
              <a:lnSpc>
                <a:spcPct val="107000"/>
              </a:lnSpc>
              <a:spcBef>
                <a:spcPts val="200"/>
              </a:spcBef>
            </a:pPr>
            <a:r>
              <a:rPr lang="en-GB" sz="2800" b="1">
                <a:solidFill>
                  <a:srgbClr val="3EACA9"/>
                </a:solidFill>
                <a:effectLst/>
                <a:latin typeface="Roboto Light" panose="02000000000000000000" pitchFamily="2" charset="0"/>
                <a:ea typeface="Roboto Light" panose="02000000000000000000" pitchFamily="2" charset="0"/>
                <a:cs typeface="Times New Roman" panose="02020603050405020304" pitchFamily="18" charset="0"/>
              </a:rPr>
              <a:t>Emerging Trends® in Real Estate Global Outlook 2022</a:t>
            </a:r>
          </a:p>
        </p:txBody>
      </p:sp>
      <p:pic>
        <p:nvPicPr>
          <p:cNvPr id="15" name="Picture 14">
            <a:extLst>
              <a:ext uri="{FF2B5EF4-FFF2-40B4-BE49-F238E27FC236}">
                <a16:creationId xmlns:a16="http://schemas.microsoft.com/office/drawing/2014/main" id="{F108D2DF-87B3-4E3F-A075-E67903E5F4FE}"/>
              </a:ext>
            </a:extLst>
          </p:cNvPr>
          <p:cNvPicPr>
            <a:picLocks noChangeAspect="1"/>
          </p:cNvPicPr>
          <p:nvPr/>
        </p:nvPicPr>
        <p:blipFill>
          <a:blip r:embed="rId4">
            <a:extLst>
              <a:ext uri="{28A0092B-C50C-407E-A947-70E740481C1C}">
                <a14:useLocalDpi xmlns:a14="http://schemas.microsoft.com/office/drawing/2010/main" val="0"/>
              </a:ext>
            </a:extLst>
          </a:blip>
          <a:srcRect t="16028" b="16028"/>
          <a:stretch/>
        </p:blipFill>
        <p:spPr>
          <a:xfrm>
            <a:off x="5110977" y="1637203"/>
            <a:ext cx="2132308" cy="2173148"/>
          </a:xfrm>
          <a:prstGeom prst="flowChartConnector">
            <a:avLst/>
          </a:prstGeom>
          <a:ln w="38100">
            <a:noFill/>
          </a:ln>
        </p:spPr>
      </p:pic>
      <p:pic>
        <p:nvPicPr>
          <p:cNvPr id="19" name="Picture 18">
            <a:extLst>
              <a:ext uri="{FF2B5EF4-FFF2-40B4-BE49-F238E27FC236}">
                <a16:creationId xmlns:a16="http://schemas.microsoft.com/office/drawing/2014/main" id="{5037E6BD-44AA-4141-AE58-31F584ECE183}"/>
              </a:ext>
            </a:extLst>
          </p:cNvPr>
          <p:cNvPicPr>
            <a:picLocks noChangeAspect="1"/>
          </p:cNvPicPr>
          <p:nvPr/>
        </p:nvPicPr>
        <p:blipFill>
          <a:blip r:embed="rId5">
            <a:extLst>
              <a:ext uri="{28A0092B-C50C-407E-A947-70E740481C1C}">
                <a14:useLocalDpi xmlns:a14="http://schemas.microsoft.com/office/drawing/2010/main" val="0"/>
              </a:ext>
            </a:extLst>
          </a:blip>
          <a:srcRect t="6882" b="6882"/>
          <a:stretch/>
        </p:blipFill>
        <p:spPr>
          <a:xfrm>
            <a:off x="1228762" y="1674226"/>
            <a:ext cx="2132308" cy="2173148"/>
          </a:xfrm>
          <a:prstGeom prst="flowChartConnector">
            <a:avLst/>
          </a:prstGeom>
          <a:ln w="38100">
            <a:noFill/>
          </a:ln>
        </p:spPr>
      </p:pic>
      <p:sp>
        <p:nvSpPr>
          <p:cNvPr id="20" name="TextBox 19">
            <a:extLst>
              <a:ext uri="{FF2B5EF4-FFF2-40B4-BE49-F238E27FC236}">
                <a16:creationId xmlns:a16="http://schemas.microsoft.com/office/drawing/2014/main" id="{7F814DDC-24F6-4ED7-BA79-5E1251D96061}"/>
              </a:ext>
            </a:extLst>
          </p:cNvPr>
          <p:cNvSpPr txBox="1"/>
          <p:nvPr/>
        </p:nvSpPr>
        <p:spPr>
          <a:xfrm>
            <a:off x="968753" y="4164442"/>
            <a:ext cx="2735812" cy="1200329"/>
          </a:xfrm>
          <a:prstGeom prst="rect">
            <a:avLst/>
          </a:prstGeom>
          <a:noFill/>
        </p:spPr>
        <p:txBody>
          <a:bodyPr wrap="square" rtlCol="0">
            <a:spAutoFit/>
          </a:bodyPr>
          <a:lstStyle/>
          <a:p>
            <a:pPr algn="ctr" fontAlgn="base"/>
            <a:r>
              <a:rPr lang="en-US" sz="2000" b="1" i="0">
                <a:solidFill>
                  <a:srgbClr val="2C303C"/>
                </a:solidFill>
                <a:effectLst/>
                <a:latin typeface="Roboto Light" panose="02000000000000000000" pitchFamily="2" charset="0"/>
                <a:ea typeface="Roboto Light" panose="02000000000000000000" pitchFamily="2" charset="0"/>
              </a:rPr>
              <a:t>Lisette Van Doorn</a:t>
            </a:r>
          </a:p>
          <a:p>
            <a:pPr algn="ctr" fontAlgn="base"/>
            <a:r>
              <a:rPr lang="en-US" sz="1400" b="0" i="0">
                <a:solidFill>
                  <a:srgbClr val="2C303C"/>
                </a:solidFill>
                <a:effectLst/>
                <a:latin typeface="Roboto Light" panose="02000000000000000000" pitchFamily="2" charset="0"/>
                <a:ea typeface="Roboto Light" panose="02000000000000000000" pitchFamily="2" charset="0"/>
              </a:rPr>
              <a:t>Chief Executive Officer, Europe, Urban Land Institute</a:t>
            </a:r>
            <a:endParaRPr lang="en-US" sz="1400" i="0">
              <a:effectLst/>
              <a:latin typeface="Roboto Light" panose="02000000000000000000" pitchFamily="2" charset="0"/>
              <a:ea typeface="Roboto Light" panose="02000000000000000000" pitchFamily="2" charset="0"/>
            </a:endParaRPr>
          </a:p>
          <a:p>
            <a:pPr algn="ctr" fontAlgn="base"/>
            <a:endParaRPr lang="en-US" sz="1200" i="0">
              <a:effectLst/>
              <a:latin typeface="Roboto Light" panose="02000000000000000000" pitchFamily="2" charset="0"/>
              <a:ea typeface="Roboto Light" panose="02000000000000000000" pitchFamily="2" charset="0"/>
            </a:endParaRPr>
          </a:p>
          <a:p>
            <a:pPr algn="ctr" fontAlgn="base"/>
            <a:endParaRPr lang="en-US" sz="1200" i="0">
              <a:effectLst/>
              <a:latin typeface="Roboto Light" panose="02000000000000000000" pitchFamily="2" charset="0"/>
              <a:ea typeface="Roboto Light" panose="02000000000000000000" pitchFamily="2" charset="0"/>
            </a:endParaRPr>
          </a:p>
        </p:txBody>
      </p:sp>
      <p:sp>
        <p:nvSpPr>
          <p:cNvPr id="22" name="TextBox 21">
            <a:extLst>
              <a:ext uri="{FF2B5EF4-FFF2-40B4-BE49-F238E27FC236}">
                <a16:creationId xmlns:a16="http://schemas.microsoft.com/office/drawing/2014/main" id="{4268C796-86D1-4E11-8787-0E47AB8E4EE1}"/>
              </a:ext>
            </a:extLst>
          </p:cNvPr>
          <p:cNvSpPr txBox="1"/>
          <p:nvPr/>
        </p:nvSpPr>
        <p:spPr>
          <a:xfrm>
            <a:off x="4946838" y="4154933"/>
            <a:ext cx="2460586" cy="1200329"/>
          </a:xfrm>
          <a:prstGeom prst="rect">
            <a:avLst/>
          </a:prstGeom>
          <a:noFill/>
        </p:spPr>
        <p:txBody>
          <a:bodyPr wrap="square" rtlCol="0">
            <a:spAutoFit/>
          </a:bodyPr>
          <a:lstStyle/>
          <a:p>
            <a:pPr algn="ctr" fontAlgn="base"/>
            <a:r>
              <a:rPr lang="en-GB" sz="2000" b="1">
                <a:solidFill>
                  <a:srgbClr val="2C303C"/>
                </a:solidFill>
                <a:latin typeface="Roboto Light" panose="02000000000000000000" pitchFamily="2" charset="0"/>
                <a:ea typeface="Roboto Light" panose="02000000000000000000" pitchFamily="2" charset="0"/>
              </a:rPr>
              <a:t>Mich</a:t>
            </a:r>
            <a:r>
              <a:rPr lang="en-GB" sz="2000" b="1" i="0">
                <a:solidFill>
                  <a:srgbClr val="1E1E1E"/>
                </a:solidFill>
                <a:effectLst/>
                <a:latin typeface="Roboto Light" panose="02000000000000000000" pitchFamily="2" charset="0"/>
                <a:ea typeface="Roboto Light" panose="02000000000000000000" pitchFamily="2" charset="0"/>
              </a:rPr>
              <a:t>èle Hubert</a:t>
            </a:r>
            <a:endParaRPr lang="en-GB" sz="2000" b="1" i="0">
              <a:solidFill>
                <a:srgbClr val="2C303C"/>
              </a:solidFill>
              <a:effectLst/>
              <a:latin typeface="Roboto Light" panose="02000000000000000000" pitchFamily="2" charset="0"/>
              <a:ea typeface="Roboto Light" panose="02000000000000000000" pitchFamily="2" charset="0"/>
            </a:endParaRPr>
          </a:p>
          <a:p>
            <a:pPr algn="ctr" fontAlgn="base"/>
            <a:r>
              <a:rPr lang="en-US" sz="1400" b="0" i="0">
                <a:solidFill>
                  <a:srgbClr val="2C303C"/>
                </a:solidFill>
                <a:effectLst/>
                <a:latin typeface="Roboto Light" panose="02000000000000000000" pitchFamily="2" charset="0"/>
                <a:ea typeface="Roboto Light" panose="02000000000000000000" pitchFamily="2" charset="0"/>
              </a:rPr>
              <a:t>Chief Operating Officer, </a:t>
            </a:r>
            <a:r>
              <a:rPr lang="en-US" sz="1400" b="0" i="0" err="1">
                <a:solidFill>
                  <a:srgbClr val="2C303C"/>
                </a:solidFill>
                <a:effectLst/>
                <a:latin typeface="Roboto Light" panose="02000000000000000000" pitchFamily="2" charset="0"/>
                <a:ea typeface="Roboto Light" panose="02000000000000000000" pitchFamily="2" charset="0"/>
              </a:rPr>
              <a:t>Ivanhoé</a:t>
            </a:r>
            <a:r>
              <a:rPr lang="en-US" sz="1400" b="0" i="0">
                <a:solidFill>
                  <a:srgbClr val="2C303C"/>
                </a:solidFill>
                <a:effectLst/>
                <a:latin typeface="Roboto Light" panose="02000000000000000000" pitchFamily="2" charset="0"/>
                <a:ea typeface="Roboto Light" panose="02000000000000000000" pitchFamily="2" charset="0"/>
              </a:rPr>
              <a:t> Cambridge Inc.</a:t>
            </a:r>
            <a:endParaRPr lang="en-US" sz="1400" i="0">
              <a:effectLst/>
              <a:latin typeface="Roboto Light" panose="02000000000000000000" pitchFamily="2" charset="0"/>
              <a:ea typeface="Roboto Light" panose="02000000000000000000" pitchFamily="2" charset="0"/>
            </a:endParaRPr>
          </a:p>
          <a:p>
            <a:pPr algn="ctr" fontAlgn="base"/>
            <a:endParaRPr lang="en-US" sz="1200" i="0">
              <a:effectLst/>
              <a:latin typeface="Roboto Light" panose="02000000000000000000" pitchFamily="2" charset="0"/>
              <a:ea typeface="Roboto Light" panose="02000000000000000000" pitchFamily="2" charset="0"/>
            </a:endParaRPr>
          </a:p>
          <a:p>
            <a:pPr algn="ctr" fontAlgn="base"/>
            <a:endParaRPr lang="en-US" sz="1200" i="0">
              <a:effectLst/>
              <a:latin typeface="Roboto Light" panose="02000000000000000000" pitchFamily="2" charset="0"/>
              <a:ea typeface="Roboto Light" panose="02000000000000000000" pitchFamily="2" charset="0"/>
            </a:endParaRPr>
          </a:p>
        </p:txBody>
      </p:sp>
      <p:pic>
        <p:nvPicPr>
          <p:cNvPr id="28" name="Picture 27">
            <a:extLst>
              <a:ext uri="{FF2B5EF4-FFF2-40B4-BE49-F238E27FC236}">
                <a16:creationId xmlns:a16="http://schemas.microsoft.com/office/drawing/2014/main" id="{4E121362-C883-400B-90DF-91FE2210AE52}"/>
              </a:ext>
            </a:extLst>
          </p:cNvPr>
          <p:cNvPicPr>
            <a:picLocks noChangeAspect="1"/>
          </p:cNvPicPr>
          <p:nvPr/>
        </p:nvPicPr>
        <p:blipFill>
          <a:blip r:embed="rId6">
            <a:extLst>
              <a:ext uri="{28A0092B-C50C-407E-A947-70E740481C1C}">
                <a14:useLocalDpi xmlns:a14="http://schemas.microsoft.com/office/drawing/2010/main" val="0"/>
              </a:ext>
            </a:extLst>
          </a:blip>
          <a:srcRect t="19582" b="19582"/>
          <a:stretch/>
        </p:blipFill>
        <p:spPr>
          <a:xfrm>
            <a:off x="8781526" y="1637203"/>
            <a:ext cx="2132308" cy="2173148"/>
          </a:xfrm>
          <a:prstGeom prst="flowChartConnector">
            <a:avLst/>
          </a:prstGeom>
          <a:ln w="38100">
            <a:noFill/>
          </a:ln>
        </p:spPr>
      </p:pic>
      <p:sp>
        <p:nvSpPr>
          <p:cNvPr id="29" name="TextBox 28">
            <a:extLst>
              <a:ext uri="{FF2B5EF4-FFF2-40B4-BE49-F238E27FC236}">
                <a16:creationId xmlns:a16="http://schemas.microsoft.com/office/drawing/2014/main" id="{0BD21F32-AD1B-4DF8-B33F-1699826E17D8}"/>
              </a:ext>
            </a:extLst>
          </p:cNvPr>
          <p:cNvSpPr txBox="1"/>
          <p:nvPr/>
        </p:nvSpPr>
        <p:spPr>
          <a:xfrm>
            <a:off x="8649697" y="4129919"/>
            <a:ext cx="2460586" cy="1200329"/>
          </a:xfrm>
          <a:prstGeom prst="rect">
            <a:avLst/>
          </a:prstGeom>
          <a:noFill/>
        </p:spPr>
        <p:txBody>
          <a:bodyPr wrap="square" rtlCol="0">
            <a:spAutoFit/>
          </a:bodyPr>
          <a:lstStyle/>
          <a:p>
            <a:pPr algn="ctr" fontAlgn="base"/>
            <a:r>
              <a:rPr lang="en-GB" sz="2000" b="1" i="0">
                <a:solidFill>
                  <a:srgbClr val="2C303C"/>
                </a:solidFill>
                <a:effectLst/>
                <a:latin typeface="Roboto Light" panose="02000000000000000000" pitchFamily="2" charset="0"/>
                <a:ea typeface="Roboto Light" panose="02000000000000000000" pitchFamily="2" charset="0"/>
              </a:rPr>
              <a:t>Christina </a:t>
            </a:r>
            <a:r>
              <a:rPr lang="en-GB" sz="2000" b="1" i="0" err="1">
                <a:solidFill>
                  <a:srgbClr val="2C303C"/>
                </a:solidFill>
                <a:effectLst/>
                <a:latin typeface="Roboto Light" panose="02000000000000000000" pitchFamily="2" charset="0"/>
                <a:ea typeface="Roboto Light" panose="02000000000000000000" pitchFamily="2" charset="0"/>
              </a:rPr>
              <a:t>Gaw</a:t>
            </a:r>
            <a:endParaRPr lang="en-GB" sz="2000" b="1" i="0">
              <a:solidFill>
                <a:srgbClr val="2C303C"/>
              </a:solidFill>
              <a:effectLst/>
              <a:latin typeface="Roboto Light" panose="02000000000000000000" pitchFamily="2" charset="0"/>
              <a:ea typeface="Roboto Light" panose="02000000000000000000" pitchFamily="2" charset="0"/>
            </a:endParaRPr>
          </a:p>
          <a:p>
            <a:pPr algn="ctr" fontAlgn="base"/>
            <a:r>
              <a:rPr lang="en-US" sz="1400" b="0" i="0">
                <a:solidFill>
                  <a:srgbClr val="2C303C"/>
                </a:solidFill>
                <a:effectLst/>
                <a:latin typeface="Roboto Light" panose="02000000000000000000" pitchFamily="2" charset="0"/>
                <a:ea typeface="Roboto Light" panose="02000000000000000000" pitchFamily="2" charset="0"/>
              </a:rPr>
              <a:t>Managing Principle, </a:t>
            </a:r>
            <a:r>
              <a:rPr lang="en-US" sz="1400" b="0" i="0" err="1">
                <a:solidFill>
                  <a:srgbClr val="2C303C"/>
                </a:solidFill>
                <a:effectLst/>
                <a:latin typeface="Roboto Light" panose="02000000000000000000" pitchFamily="2" charset="0"/>
                <a:ea typeface="Roboto Light" panose="02000000000000000000" pitchFamily="2" charset="0"/>
              </a:rPr>
              <a:t>Gaw</a:t>
            </a:r>
            <a:r>
              <a:rPr lang="en-US" sz="1400" b="0" i="0">
                <a:solidFill>
                  <a:srgbClr val="2C303C"/>
                </a:solidFill>
                <a:effectLst/>
                <a:latin typeface="Roboto Light" panose="02000000000000000000" pitchFamily="2" charset="0"/>
                <a:ea typeface="Roboto Light" panose="02000000000000000000" pitchFamily="2" charset="0"/>
              </a:rPr>
              <a:t> Capital</a:t>
            </a:r>
            <a:endParaRPr lang="en-US" sz="1400" i="0">
              <a:effectLst/>
              <a:latin typeface="Roboto Light" panose="02000000000000000000" pitchFamily="2" charset="0"/>
              <a:ea typeface="Roboto Light" panose="02000000000000000000" pitchFamily="2" charset="0"/>
            </a:endParaRPr>
          </a:p>
          <a:p>
            <a:pPr algn="ctr" fontAlgn="base"/>
            <a:endParaRPr lang="en-US" sz="1200" i="0">
              <a:effectLst/>
              <a:latin typeface="Roboto Light" panose="02000000000000000000" pitchFamily="2" charset="0"/>
              <a:ea typeface="Roboto Light" panose="02000000000000000000" pitchFamily="2" charset="0"/>
            </a:endParaRPr>
          </a:p>
          <a:p>
            <a:pPr algn="ctr" fontAlgn="base"/>
            <a:endParaRPr lang="en-US" sz="1200" i="0">
              <a:effectLst/>
              <a:latin typeface="Roboto Light" panose="02000000000000000000" pitchFamily="2" charset="0"/>
              <a:ea typeface="Roboto Light" panose="02000000000000000000" pitchFamily="2" charset="0"/>
            </a:endParaRPr>
          </a:p>
        </p:txBody>
      </p:sp>
      <p:grpSp>
        <p:nvGrpSpPr>
          <p:cNvPr id="30" name="Group 29">
            <a:extLst>
              <a:ext uri="{FF2B5EF4-FFF2-40B4-BE49-F238E27FC236}">
                <a16:creationId xmlns:a16="http://schemas.microsoft.com/office/drawing/2014/main" id="{C46966DD-3CEB-4953-823D-E4E3A55405FE}"/>
              </a:ext>
            </a:extLst>
          </p:cNvPr>
          <p:cNvGrpSpPr/>
          <p:nvPr/>
        </p:nvGrpSpPr>
        <p:grpSpPr>
          <a:xfrm>
            <a:off x="2147223" y="6242150"/>
            <a:ext cx="3616732" cy="369332"/>
            <a:chOff x="5793309" y="6259686"/>
            <a:chExt cx="4666008" cy="392278"/>
          </a:xfrm>
        </p:grpSpPr>
        <p:pic>
          <p:nvPicPr>
            <p:cNvPr id="31" name="Picture 6" descr="Image result for twitter logo">
              <a:extLst>
                <a:ext uri="{FF2B5EF4-FFF2-40B4-BE49-F238E27FC236}">
                  <a16:creationId xmlns:a16="http://schemas.microsoft.com/office/drawing/2014/main" id="{89D2FE26-0DFA-4ED2-A952-8BE9E52047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3309" y="6259686"/>
              <a:ext cx="366650" cy="3666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Image result for linkedin logo">
              <a:extLst>
                <a:ext uri="{FF2B5EF4-FFF2-40B4-BE49-F238E27FC236}">
                  <a16:creationId xmlns:a16="http://schemas.microsoft.com/office/drawing/2014/main" id="{3CA9F2C6-EC41-4329-BBAA-FD914FBC0F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2670" y="6277442"/>
              <a:ext cx="366650" cy="36665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1B1E614D-39F0-4012-BB4A-6C80AD37DF0B}"/>
                </a:ext>
              </a:extLst>
            </p:cNvPr>
            <p:cNvSpPr/>
            <p:nvPr/>
          </p:nvSpPr>
          <p:spPr>
            <a:xfrm>
              <a:off x="6174059" y="6259686"/>
              <a:ext cx="2430389" cy="39227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lumMod val="75000"/>
                      <a:lumOff val="25000"/>
                    </a:srgbClr>
                  </a:solidFill>
                  <a:effectLst/>
                  <a:uLnTx/>
                  <a:uFillTx/>
                  <a:latin typeface="Roboto Light" panose="02000000000000000000" pitchFamily="2" charset="0"/>
                  <a:ea typeface="Roboto Light" panose="02000000000000000000" pitchFamily="2" charset="0"/>
                  <a:cs typeface="Arial" panose="020B0604020202020204" pitchFamily="34" charset="0"/>
                </a:rPr>
                <a:t>@UrbanLandInst</a:t>
              </a:r>
            </a:p>
          </p:txBody>
        </p:sp>
        <p:sp>
          <p:nvSpPr>
            <p:cNvPr id="34" name="Rectangle 33">
              <a:extLst>
                <a:ext uri="{FF2B5EF4-FFF2-40B4-BE49-F238E27FC236}">
                  <a16:creationId xmlns:a16="http://schemas.microsoft.com/office/drawing/2014/main" id="{7080725F-753A-484D-8EA3-B565AC94A5FD}"/>
                </a:ext>
              </a:extLst>
            </p:cNvPr>
            <p:cNvSpPr/>
            <p:nvPr/>
          </p:nvSpPr>
          <p:spPr>
            <a:xfrm>
              <a:off x="8959556" y="6259686"/>
              <a:ext cx="1499761" cy="39227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srgbClr val="000000">
                      <a:lumMod val="75000"/>
                      <a:lumOff val="25000"/>
                    </a:srgbClr>
                  </a:solidFill>
                  <a:effectLst/>
                  <a:uLnTx/>
                  <a:uFillTx/>
                  <a:latin typeface="Roboto Light" panose="02000000000000000000" pitchFamily="2" charset="0"/>
                  <a:ea typeface="Roboto Light" panose="02000000000000000000" pitchFamily="2" charset="0"/>
                  <a:cs typeface="Arial" panose="020B0604020202020204" pitchFamily="34" charset="0"/>
                </a:rPr>
                <a:t>ULIGlobal</a:t>
              </a:r>
              <a:endParaRPr kumimoji="0" lang="en-GB" sz="1800" b="0" i="0" u="none" strike="noStrike" kern="1200" cap="none" spc="0" normalizeH="0" baseline="0" noProof="0">
                <a:ln>
                  <a:noFill/>
                </a:ln>
                <a:solidFill>
                  <a:srgbClr val="000000">
                    <a:lumMod val="75000"/>
                    <a:lumOff val="25000"/>
                  </a:srgbClr>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grpSp>
    </p:spTree>
    <p:extLst>
      <p:ext uri="{BB962C8B-B14F-4D97-AF65-F5344CB8AC3E}">
        <p14:creationId xmlns:p14="http://schemas.microsoft.com/office/powerpoint/2010/main" val="314044641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A4C19297-0DEA-4C9D-8236-F2B35C484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23285DEB-C4F3-4FEC-874E-D5CD2EB06342}"/>
              </a:ext>
            </a:extLst>
          </p:cNvPr>
          <p:cNvSpPr/>
          <p:nvPr/>
        </p:nvSpPr>
        <p:spPr>
          <a:xfrm>
            <a:off x="439753" y="3429000"/>
            <a:ext cx="11312493" cy="3108543"/>
          </a:xfrm>
          <a:prstGeom prst="rect">
            <a:avLst/>
          </a:prstGeom>
          <a:solidFill>
            <a:schemeClr val="bg1">
              <a:alpha val="0"/>
            </a:schemeClr>
          </a:solidFill>
        </p:spPr>
        <p:txBody>
          <a:bodyPr wrap="square">
            <a:spAutoFit/>
          </a:bodyPr>
          <a:lstStyle/>
          <a:p>
            <a:r>
              <a:rPr lang="en-US" sz="2800" b="1">
                <a:solidFill>
                  <a:schemeClr val="bg1"/>
                </a:solidFill>
                <a:latin typeface="Roboto" panose="02000000000000000000" pitchFamily="2" charset="0"/>
                <a:ea typeface="Roboto" panose="02000000000000000000" pitchFamily="2" charset="0"/>
              </a:rPr>
              <a:t>We value your feedback and would appreciate if could take a minute to complete the Zoom survey before you leave.</a:t>
            </a:r>
          </a:p>
          <a:p>
            <a:endParaRPr lang="en-US" sz="2800" b="1">
              <a:solidFill>
                <a:schemeClr val="bg1"/>
              </a:solidFill>
              <a:latin typeface="Roboto" panose="02000000000000000000" pitchFamily="2" charset="0"/>
              <a:ea typeface="Roboto" panose="02000000000000000000" pitchFamily="2" charset="0"/>
            </a:endParaRPr>
          </a:p>
          <a:p>
            <a:pPr algn="l" rtl="0" fontAlgn="base"/>
            <a:r>
              <a:rPr lang="en-US" sz="2800" b="0" i="0" u="none" strike="noStrike">
                <a:solidFill>
                  <a:srgbClr val="FFFFFF"/>
                </a:solidFill>
                <a:effectLst/>
                <a:latin typeface="Calibri" panose="020F0502020204030204" pitchFamily="34" charset="0"/>
              </a:rPr>
              <a:t>Please give us any other feedback, questions or suggestions for other topics by emailing </a:t>
            </a:r>
            <a:r>
              <a:rPr lang="en-US" sz="2800" b="1" u="sng">
                <a:solidFill>
                  <a:schemeClr val="bg1"/>
                </a:solidFill>
                <a:latin typeface="Calibri" panose="020F0502020204030204" pitchFamily="34" charset="0"/>
              </a:rPr>
              <a:t>e</a:t>
            </a:r>
            <a:r>
              <a:rPr lang="en-US" sz="2800" b="1" i="0" u="sng" strike="noStrike">
                <a:solidFill>
                  <a:schemeClr val="bg1"/>
                </a:solidFill>
                <a:effectLst/>
                <a:latin typeface="Calibri" panose="020F0502020204030204" pitchFamily="34" charset="0"/>
              </a:rPr>
              <a:t>urope.events@uli.org</a:t>
            </a:r>
          </a:p>
          <a:p>
            <a:pPr algn="l" rtl="0" fontAlgn="base"/>
            <a:endParaRPr lang="en-US" sz="2800" b="1" u="sng">
              <a:solidFill>
                <a:schemeClr val="bg1"/>
              </a:solidFill>
              <a:latin typeface="Calibri" panose="020F0502020204030204" pitchFamily="34" charset="0"/>
            </a:endParaRPr>
          </a:p>
          <a:p>
            <a:pPr algn="l" rtl="0" fontAlgn="base"/>
            <a:r>
              <a:rPr lang="en-US" sz="2800" b="1" i="0" u="sng">
                <a:solidFill>
                  <a:schemeClr val="bg1"/>
                </a:solidFill>
                <a:effectLst/>
                <a:latin typeface="Calibri" panose="020F0502020204030204" pitchFamily="34" charset="0"/>
              </a:rPr>
              <a:t>Thank you</a:t>
            </a:r>
            <a:endParaRPr lang="en-US" sz="2800" b="0" i="0">
              <a:solidFill>
                <a:schemeClr val="bg1"/>
              </a:solidFill>
              <a:effectLst/>
              <a:latin typeface="Segoe UI" panose="020B0502040204020203" pitchFamily="34" charset="0"/>
            </a:endParaRPr>
          </a:p>
        </p:txBody>
      </p:sp>
    </p:spTree>
    <p:extLst>
      <p:ext uri="{BB962C8B-B14F-4D97-AF65-F5344CB8AC3E}">
        <p14:creationId xmlns:p14="http://schemas.microsoft.com/office/powerpoint/2010/main" val="311626533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A4C19297-0DEA-4C9D-8236-F2B35C484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0"/>
            <a:ext cx="12192000" cy="6858000"/>
          </a:xfrm>
          <a:prstGeom prst="rect">
            <a:avLst/>
          </a:prstGeom>
          <a:ln>
            <a:solidFill>
              <a:schemeClr val="accent1"/>
            </a:solidFill>
          </a:ln>
        </p:spPr>
      </p:pic>
      <p:sp>
        <p:nvSpPr>
          <p:cNvPr id="7" name="Rectangle 6">
            <a:extLst>
              <a:ext uri="{FF2B5EF4-FFF2-40B4-BE49-F238E27FC236}">
                <a16:creationId xmlns:a16="http://schemas.microsoft.com/office/drawing/2014/main" id="{771A76ED-51A3-4BA4-A77D-9826212A5F2E}"/>
              </a:ext>
            </a:extLst>
          </p:cNvPr>
          <p:cNvSpPr/>
          <p:nvPr/>
        </p:nvSpPr>
        <p:spPr>
          <a:xfrm>
            <a:off x="5981569" y="3996423"/>
            <a:ext cx="7000406" cy="646331"/>
          </a:xfrm>
          <a:prstGeom prst="rect">
            <a:avLst/>
          </a:prstGeom>
          <a:solidFill>
            <a:schemeClr val="bg1">
              <a:alpha val="0"/>
            </a:schemeClr>
          </a:solidFill>
        </p:spPr>
        <p:txBody>
          <a:bodyPr wrap="square">
            <a:spAutoFit/>
          </a:bodyPr>
          <a:lstStyle/>
          <a:p>
            <a:r>
              <a:rPr lang="en-US" sz="3600" b="1">
                <a:solidFill>
                  <a:schemeClr val="bg1"/>
                </a:solidFill>
                <a:latin typeface="Roboto Light" panose="020B0604020202020204"/>
              </a:rPr>
              <a:t>ULI Europe Conference 2022</a:t>
            </a:r>
            <a:endParaRPr lang="en-GB" sz="3600" b="1">
              <a:solidFill>
                <a:schemeClr val="bg1"/>
              </a:solidFill>
              <a:latin typeface="Roboto Light" panose="020B0604020202020204"/>
            </a:endParaRPr>
          </a:p>
        </p:txBody>
      </p:sp>
      <p:sp>
        <p:nvSpPr>
          <p:cNvPr id="2" name="TextBox 1">
            <a:extLst>
              <a:ext uri="{FF2B5EF4-FFF2-40B4-BE49-F238E27FC236}">
                <a16:creationId xmlns:a16="http://schemas.microsoft.com/office/drawing/2014/main" id="{A114E044-7511-4699-919F-75049E0D203E}"/>
              </a:ext>
            </a:extLst>
          </p:cNvPr>
          <p:cNvSpPr txBox="1"/>
          <p:nvPr/>
        </p:nvSpPr>
        <p:spPr>
          <a:xfrm>
            <a:off x="6186060" y="4561116"/>
            <a:ext cx="9433822" cy="461665"/>
          </a:xfrm>
          <a:prstGeom prst="rect">
            <a:avLst/>
          </a:prstGeom>
          <a:noFill/>
        </p:spPr>
        <p:txBody>
          <a:bodyPr wrap="square" rtlCol="0">
            <a:spAutoFit/>
          </a:bodyPr>
          <a:lstStyle/>
          <a:p>
            <a:r>
              <a:rPr lang="en-US" sz="2400" b="1">
                <a:solidFill>
                  <a:schemeClr val="bg1"/>
                </a:solidFill>
                <a:latin typeface="Roboto Light" panose="020B0604020202020204"/>
              </a:rPr>
              <a:t>Connect with the world of real estate</a:t>
            </a:r>
          </a:p>
        </p:txBody>
      </p:sp>
      <p:sp>
        <p:nvSpPr>
          <p:cNvPr id="9" name="TextBox 8">
            <a:extLst>
              <a:ext uri="{FF2B5EF4-FFF2-40B4-BE49-F238E27FC236}">
                <a16:creationId xmlns:a16="http://schemas.microsoft.com/office/drawing/2014/main" id="{1ED5C14E-9222-4DA2-8E61-1B0F926D363A}"/>
              </a:ext>
            </a:extLst>
          </p:cNvPr>
          <p:cNvSpPr txBox="1"/>
          <p:nvPr/>
        </p:nvSpPr>
        <p:spPr>
          <a:xfrm>
            <a:off x="6204923" y="5341254"/>
            <a:ext cx="7000405" cy="1815882"/>
          </a:xfrm>
          <a:prstGeom prst="rect">
            <a:avLst/>
          </a:prstGeom>
          <a:noFill/>
        </p:spPr>
        <p:txBody>
          <a:bodyPr wrap="square" rtlCol="0">
            <a:spAutoFit/>
          </a:bodyPr>
          <a:lstStyle/>
          <a:p>
            <a:r>
              <a:rPr lang="en-GB" sz="2400">
                <a:solidFill>
                  <a:schemeClr val="bg1"/>
                </a:solidFill>
                <a:latin typeface="Roboto Light" charset="0"/>
                <a:ea typeface="Roboto Light" charset="0"/>
                <a:cs typeface="Roboto Light" charset="0"/>
              </a:rPr>
              <a:t>May 11 - 13, 2022</a:t>
            </a:r>
          </a:p>
          <a:p>
            <a:r>
              <a:rPr lang="en-GB" sz="2400">
                <a:solidFill>
                  <a:schemeClr val="bg1"/>
                </a:solidFill>
                <a:latin typeface="Roboto Light" charset="0"/>
                <a:ea typeface="Roboto Light" charset="0"/>
                <a:cs typeface="Roboto Light" charset="0"/>
              </a:rPr>
              <a:t>Brussels, Belgium + Digital</a:t>
            </a:r>
          </a:p>
          <a:p>
            <a:r>
              <a:rPr lang="en-GB" sz="2400">
                <a:solidFill>
                  <a:schemeClr val="bg1"/>
                </a:solidFill>
                <a:latin typeface="Roboto Light" charset="0"/>
                <a:ea typeface="Roboto Light" charset="0"/>
                <a:cs typeface="Roboto Light" charset="0"/>
              </a:rPr>
              <a:t>www.europeconference.uli.org</a:t>
            </a:r>
          </a:p>
          <a:p>
            <a:endParaRPr lang="en-GB" sz="2000">
              <a:solidFill>
                <a:schemeClr val="bg1"/>
              </a:solidFill>
              <a:latin typeface="Roboto Light" charset="0"/>
              <a:ea typeface="Roboto Light" charset="0"/>
              <a:cs typeface="Roboto Light" charset="0"/>
            </a:endParaRPr>
          </a:p>
          <a:p>
            <a:endParaRPr lang="en-GB" sz="2000">
              <a:solidFill>
                <a:schemeClr val="bg1"/>
              </a:solidFill>
              <a:latin typeface="Roboto Light" charset="0"/>
              <a:ea typeface="Roboto Light" charset="0"/>
              <a:cs typeface="Roboto Light" charset="0"/>
            </a:endParaRPr>
          </a:p>
        </p:txBody>
      </p:sp>
      <p:cxnSp>
        <p:nvCxnSpPr>
          <p:cNvPr id="4" name="Straight Connector 3">
            <a:extLst>
              <a:ext uri="{FF2B5EF4-FFF2-40B4-BE49-F238E27FC236}">
                <a16:creationId xmlns:a16="http://schemas.microsoft.com/office/drawing/2014/main" id="{CB3BE08F-6C73-4A11-8AF1-B46F66D14573}"/>
              </a:ext>
            </a:extLst>
          </p:cNvPr>
          <p:cNvCxnSpPr>
            <a:cxnSpLocks/>
          </p:cNvCxnSpPr>
          <p:nvPr/>
        </p:nvCxnSpPr>
        <p:spPr>
          <a:xfrm flipH="1">
            <a:off x="5082640" y="2514600"/>
            <a:ext cx="2616018" cy="172245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D9F126C-02A3-498E-A5E8-F0C561E174E5}"/>
              </a:ext>
            </a:extLst>
          </p:cNvPr>
          <p:cNvCxnSpPr/>
          <p:nvPr/>
        </p:nvCxnSpPr>
        <p:spPr>
          <a:xfrm>
            <a:off x="5082640" y="4237053"/>
            <a:ext cx="0" cy="2620947"/>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4B6D066B-CFCA-480A-9799-9B33F9C6097F}"/>
              </a:ext>
            </a:extLst>
          </p:cNvPr>
          <p:cNvSpPr/>
          <p:nvPr/>
        </p:nvSpPr>
        <p:spPr>
          <a:xfrm>
            <a:off x="209356" y="2612015"/>
            <a:ext cx="7000406" cy="646331"/>
          </a:xfrm>
          <a:prstGeom prst="rect">
            <a:avLst/>
          </a:prstGeom>
          <a:solidFill>
            <a:schemeClr val="bg1">
              <a:alpha val="0"/>
            </a:schemeClr>
          </a:solidFill>
        </p:spPr>
        <p:txBody>
          <a:bodyPr wrap="square">
            <a:spAutoFit/>
          </a:bodyPr>
          <a:lstStyle/>
          <a:p>
            <a:r>
              <a:rPr lang="en-US" sz="3600" b="1">
                <a:solidFill>
                  <a:schemeClr val="bg1"/>
                </a:solidFill>
                <a:latin typeface="Roboto Light" panose="020B0604020202020204"/>
              </a:rPr>
              <a:t>ULI Spring Meeting 2022</a:t>
            </a:r>
            <a:endParaRPr lang="en-GB" sz="3600" b="1">
              <a:solidFill>
                <a:schemeClr val="bg1"/>
              </a:solidFill>
              <a:latin typeface="Roboto Light" panose="020B0604020202020204"/>
            </a:endParaRPr>
          </a:p>
        </p:txBody>
      </p:sp>
      <p:sp>
        <p:nvSpPr>
          <p:cNvPr id="13" name="TextBox 12">
            <a:extLst>
              <a:ext uri="{FF2B5EF4-FFF2-40B4-BE49-F238E27FC236}">
                <a16:creationId xmlns:a16="http://schemas.microsoft.com/office/drawing/2014/main" id="{D869A524-AA60-4AAE-BAFC-E17D1C44F1AE}"/>
              </a:ext>
            </a:extLst>
          </p:cNvPr>
          <p:cNvSpPr txBox="1"/>
          <p:nvPr/>
        </p:nvSpPr>
        <p:spPr>
          <a:xfrm>
            <a:off x="253425" y="3176708"/>
            <a:ext cx="9433822" cy="830997"/>
          </a:xfrm>
          <a:prstGeom prst="rect">
            <a:avLst/>
          </a:prstGeom>
          <a:noFill/>
        </p:spPr>
        <p:txBody>
          <a:bodyPr wrap="square" rtlCol="0">
            <a:spAutoFit/>
          </a:bodyPr>
          <a:lstStyle/>
          <a:p>
            <a:r>
              <a:rPr lang="en-US" sz="2400" b="1">
                <a:solidFill>
                  <a:schemeClr val="bg1"/>
                </a:solidFill>
                <a:latin typeface="Roboto Light" panose="020B0604020202020204"/>
              </a:rPr>
              <a:t>Where ULI members come together to</a:t>
            </a:r>
          </a:p>
          <a:p>
            <a:r>
              <a:rPr lang="en-US" sz="2400" b="1">
                <a:solidFill>
                  <a:schemeClr val="bg1"/>
                </a:solidFill>
                <a:latin typeface="Roboto Light" panose="020B0604020202020204"/>
              </a:rPr>
              <a:t> shape the built environment</a:t>
            </a:r>
          </a:p>
        </p:txBody>
      </p:sp>
      <p:sp>
        <p:nvSpPr>
          <p:cNvPr id="14" name="TextBox 13">
            <a:extLst>
              <a:ext uri="{FF2B5EF4-FFF2-40B4-BE49-F238E27FC236}">
                <a16:creationId xmlns:a16="http://schemas.microsoft.com/office/drawing/2014/main" id="{9713E8E2-9D57-4855-9E69-9130E14C27F4}"/>
              </a:ext>
            </a:extLst>
          </p:cNvPr>
          <p:cNvSpPr txBox="1"/>
          <p:nvPr/>
        </p:nvSpPr>
        <p:spPr>
          <a:xfrm>
            <a:off x="272288" y="4277686"/>
            <a:ext cx="7000405" cy="1508105"/>
          </a:xfrm>
          <a:prstGeom prst="rect">
            <a:avLst/>
          </a:prstGeom>
          <a:noFill/>
        </p:spPr>
        <p:txBody>
          <a:bodyPr wrap="square" rtlCol="0">
            <a:spAutoFit/>
          </a:bodyPr>
          <a:lstStyle/>
          <a:p>
            <a:r>
              <a:rPr lang="en-GB" sz="2400">
                <a:solidFill>
                  <a:schemeClr val="bg1"/>
                </a:solidFill>
                <a:latin typeface="Roboto Light" charset="0"/>
                <a:ea typeface="Roboto Light" charset="0"/>
                <a:cs typeface="Roboto Light" charset="0"/>
              </a:rPr>
              <a:t>April 19 - 21, 2022</a:t>
            </a:r>
          </a:p>
          <a:p>
            <a:r>
              <a:rPr lang="en-GB" sz="2400">
                <a:solidFill>
                  <a:schemeClr val="bg1"/>
                </a:solidFill>
                <a:latin typeface="Roboto Light" charset="0"/>
                <a:ea typeface="Roboto Light" charset="0"/>
                <a:cs typeface="Roboto Light" charset="0"/>
              </a:rPr>
              <a:t>San Diego, California + Digital</a:t>
            </a:r>
          </a:p>
          <a:p>
            <a:r>
              <a:rPr lang="en-GB" sz="2400">
                <a:solidFill>
                  <a:schemeClr val="bg1"/>
                </a:solidFill>
                <a:latin typeface="Roboto Light" charset="0"/>
                <a:ea typeface="Roboto Light" charset="0"/>
                <a:cs typeface="Roboto Light" charset="0"/>
              </a:rPr>
              <a:t>www.spring.uli.org</a:t>
            </a:r>
            <a:endParaRPr lang="en-GB" sz="2000">
              <a:solidFill>
                <a:schemeClr val="bg1"/>
              </a:solidFill>
              <a:latin typeface="Roboto Light" charset="0"/>
              <a:ea typeface="Roboto Light" charset="0"/>
              <a:cs typeface="Roboto Light" charset="0"/>
            </a:endParaRPr>
          </a:p>
          <a:p>
            <a:endParaRPr lang="en-GB" sz="2000">
              <a:solidFill>
                <a:schemeClr val="bg1"/>
              </a:solidFill>
              <a:latin typeface="Roboto Light" charset="0"/>
              <a:ea typeface="Roboto Light" charset="0"/>
              <a:cs typeface="Roboto Light" charset="0"/>
            </a:endParaRPr>
          </a:p>
        </p:txBody>
      </p:sp>
    </p:spTree>
    <p:extLst>
      <p:ext uri="{BB962C8B-B14F-4D97-AF65-F5344CB8AC3E}">
        <p14:creationId xmlns:p14="http://schemas.microsoft.com/office/powerpoint/2010/main" val="129367592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D67B15-3B53-47E2-BB07-390D9FD53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469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1792" y="785217"/>
            <a:ext cx="4163568" cy="2255520"/>
          </a:xfrm>
          <a:prstGeom prst="rect">
            <a:avLst/>
          </a:prstGeom>
        </p:spPr>
        <p:txBody>
          <a:bodyPr vert="horz" lIns="0" tIns="0" rIns="0" bIns="0" rtlCol="0" anchor="t" anchorCtr="0">
            <a:noAutofit/>
          </a:bodyPr>
          <a:lstStyle>
            <a:lvl1pPr algn="l" defTabSz="914377"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spcAft>
                <a:spcPts val="900"/>
              </a:spcAft>
            </a:pPr>
            <a:r>
              <a:rPr lang="en-GB" b="1"/>
              <a:t>Emerging Trends in Real Estate®</a:t>
            </a:r>
          </a:p>
          <a:p>
            <a:pPr>
              <a:spcAft>
                <a:spcPts val="900"/>
              </a:spcAft>
            </a:pPr>
            <a:r>
              <a:rPr lang="en-GB" sz="2400"/>
              <a:t>Global Outlook for 2022</a:t>
            </a:r>
          </a:p>
          <a:p>
            <a:pPr>
              <a:spcAft>
                <a:spcPts val="900"/>
              </a:spcAft>
            </a:pPr>
            <a:endParaRPr lang="en-GB" b="1"/>
          </a:p>
        </p:txBody>
      </p:sp>
      <p:cxnSp>
        <p:nvCxnSpPr>
          <p:cNvPr id="9" name="Straight Connector 8"/>
          <p:cNvCxnSpPr/>
          <p:nvPr/>
        </p:nvCxnSpPr>
        <p:spPr>
          <a:xfrm>
            <a:off x="0" y="3459656"/>
            <a:ext cx="478536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9695" y="5986913"/>
            <a:ext cx="2150902" cy="615587"/>
          </a:xfrm>
          <a:prstGeom prst="rect">
            <a:avLst/>
          </a:prstGeom>
        </p:spPr>
      </p:pic>
      <p:pic>
        <p:nvPicPr>
          <p:cNvPr id="12" name="Picture 11" descr="PwC_fl_60mmh_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356" y="5742516"/>
            <a:ext cx="1341396" cy="1016818"/>
          </a:xfrm>
          <a:prstGeom prst="rect">
            <a:avLst/>
          </a:prstGeom>
        </p:spPr>
      </p:pic>
      <p:pic>
        <p:nvPicPr>
          <p:cNvPr id="7" name="Picture Placeholder 6" descr="A picture containing tree, outdoor, way, sidewalk&#10;&#10;Description automatically generated">
            <a:extLst>
              <a:ext uri="{FF2B5EF4-FFF2-40B4-BE49-F238E27FC236}">
                <a16:creationId xmlns:a16="http://schemas.microsoft.com/office/drawing/2014/main" id="{74689483-5E5C-4FB3-980D-543F7A3D012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10726" y="0"/>
            <a:ext cx="6581274" cy="6858000"/>
          </a:xfrm>
          <a:prstGeom prst="rect">
            <a:avLst/>
          </a:prstGeom>
        </p:spPr>
      </p:pic>
    </p:spTree>
    <p:extLst>
      <p:ext uri="{BB962C8B-B14F-4D97-AF65-F5344CB8AC3E}">
        <p14:creationId xmlns:p14="http://schemas.microsoft.com/office/powerpoint/2010/main" val="119387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81DEAF-FA4E-4729-A609-947A7D6110BE}"/>
              </a:ext>
            </a:extLst>
          </p:cNvPr>
          <p:cNvGrpSpPr/>
          <p:nvPr/>
        </p:nvGrpSpPr>
        <p:grpSpPr>
          <a:xfrm>
            <a:off x="2178045" y="6242150"/>
            <a:ext cx="3585910" cy="369332"/>
            <a:chOff x="5833073" y="6259686"/>
            <a:chExt cx="4626244" cy="392278"/>
          </a:xfrm>
        </p:grpSpPr>
        <p:pic>
          <p:nvPicPr>
            <p:cNvPr id="9" name="Picture 6" descr="Image result for twitter logo">
              <a:extLst>
                <a:ext uri="{FF2B5EF4-FFF2-40B4-BE49-F238E27FC236}">
                  <a16:creationId xmlns:a16="http://schemas.microsoft.com/office/drawing/2014/main" id="{00583B70-E9A3-42AA-9FDA-076881DCC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073" y="6259686"/>
              <a:ext cx="366650" cy="3666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linkedin logo">
              <a:extLst>
                <a:ext uri="{FF2B5EF4-FFF2-40B4-BE49-F238E27FC236}">
                  <a16:creationId xmlns:a16="http://schemas.microsoft.com/office/drawing/2014/main" id="{0F1E1CDB-F625-468D-8E6D-1120E24C0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180" y="6277442"/>
              <a:ext cx="366650" cy="3666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23650BE-CC5D-42AF-8000-7691B5E4D51C}"/>
                </a:ext>
              </a:extLst>
            </p:cNvPr>
            <p:cNvSpPr/>
            <p:nvPr/>
          </p:nvSpPr>
          <p:spPr>
            <a:xfrm>
              <a:off x="6174059" y="6259686"/>
              <a:ext cx="2430389" cy="39227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lumMod val="75000"/>
                      <a:lumOff val="25000"/>
                    </a:srgbClr>
                  </a:solidFill>
                  <a:effectLst/>
                  <a:uLnTx/>
                  <a:uFillTx/>
                  <a:latin typeface="Roboto Light" panose="02000000000000000000" pitchFamily="2" charset="0"/>
                  <a:ea typeface="Roboto Light" panose="02000000000000000000" pitchFamily="2" charset="0"/>
                  <a:cs typeface="Arial" panose="020B0604020202020204" pitchFamily="34" charset="0"/>
                </a:rPr>
                <a:t>@UrbanLandInst</a:t>
              </a:r>
            </a:p>
          </p:txBody>
        </p:sp>
        <p:sp>
          <p:nvSpPr>
            <p:cNvPr id="12" name="Rectangle 11">
              <a:extLst>
                <a:ext uri="{FF2B5EF4-FFF2-40B4-BE49-F238E27FC236}">
                  <a16:creationId xmlns:a16="http://schemas.microsoft.com/office/drawing/2014/main" id="{01A45F6B-FB59-4DAF-B217-DA97C2C6C24C}"/>
                </a:ext>
              </a:extLst>
            </p:cNvPr>
            <p:cNvSpPr/>
            <p:nvPr/>
          </p:nvSpPr>
          <p:spPr>
            <a:xfrm>
              <a:off x="8959556" y="6259686"/>
              <a:ext cx="1499761" cy="39227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srgbClr val="000000">
                      <a:lumMod val="75000"/>
                      <a:lumOff val="25000"/>
                    </a:srgbClr>
                  </a:solidFill>
                  <a:effectLst/>
                  <a:uLnTx/>
                  <a:uFillTx/>
                  <a:latin typeface="Roboto Light" panose="02000000000000000000" pitchFamily="2" charset="0"/>
                  <a:ea typeface="Roboto Light" panose="02000000000000000000" pitchFamily="2" charset="0"/>
                  <a:cs typeface="Arial" panose="020B0604020202020204" pitchFamily="34" charset="0"/>
                </a:rPr>
                <a:t>ULIGlobal</a:t>
              </a:r>
              <a:endParaRPr kumimoji="0" lang="en-GB" sz="1800" b="0" i="0" u="none" strike="noStrike" kern="1200" cap="none" spc="0" normalizeH="0" baseline="0" noProof="0">
                <a:ln>
                  <a:noFill/>
                </a:ln>
                <a:solidFill>
                  <a:srgbClr val="000000">
                    <a:lumMod val="75000"/>
                    <a:lumOff val="25000"/>
                  </a:srgbClr>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grpSp>
      <p:sp>
        <p:nvSpPr>
          <p:cNvPr id="15" name="TextBox 14">
            <a:extLst>
              <a:ext uri="{FF2B5EF4-FFF2-40B4-BE49-F238E27FC236}">
                <a16:creationId xmlns:a16="http://schemas.microsoft.com/office/drawing/2014/main" id="{6009E08F-D473-4AE1-BB6E-45EA989B25D8}"/>
              </a:ext>
            </a:extLst>
          </p:cNvPr>
          <p:cNvSpPr txBox="1"/>
          <p:nvPr/>
        </p:nvSpPr>
        <p:spPr>
          <a:xfrm>
            <a:off x="-571785" y="2363947"/>
            <a:ext cx="3774350" cy="1323439"/>
          </a:xfrm>
          <a:prstGeom prst="rect">
            <a:avLst/>
          </a:prstGeom>
          <a:noFill/>
        </p:spPr>
        <p:txBody>
          <a:bodyPr wrap="square" rtlCol="0">
            <a:spAutoFit/>
          </a:bodyPr>
          <a:lstStyle/>
          <a:p>
            <a:pPr algn="ctr" fontAlgn="base"/>
            <a:r>
              <a:rPr lang="en-US" sz="2000" b="1" i="0">
                <a:solidFill>
                  <a:srgbClr val="00918D"/>
                </a:solidFill>
                <a:effectLst/>
                <a:latin typeface="Roboto Light" panose="02000000000000000000" pitchFamily="2" charset="0"/>
                <a:ea typeface="Roboto Light" panose="02000000000000000000" pitchFamily="2" charset="0"/>
              </a:rPr>
              <a:t>Moderator</a:t>
            </a:r>
          </a:p>
          <a:p>
            <a:pPr algn="ctr" fontAlgn="base"/>
            <a:endParaRPr lang="en-US" sz="2000">
              <a:highlight>
                <a:srgbClr val="FFFF00"/>
              </a:highlight>
              <a:latin typeface="Roboto Light" panose="02000000000000000000" pitchFamily="2" charset="0"/>
              <a:ea typeface="Roboto Light" panose="02000000000000000000" pitchFamily="2" charset="0"/>
            </a:endParaRPr>
          </a:p>
          <a:p>
            <a:pPr algn="ctr"/>
            <a:r>
              <a:rPr lang="en-GB" sz="2000" b="1">
                <a:latin typeface="Roboto Light" panose="02000000000000000000" pitchFamily="2" charset="0"/>
                <a:ea typeface="Roboto Light" panose="02000000000000000000" pitchFamily="2" charset="0"/>
              </a:rPr>
              <a:t>Mike Philips</a:t>
            </a:r>
            <a:endParaRPr lang="en-GB" sz="2000">
              <a:effectLst/>
              <a:latin typeface="Roboto Light" panose="02000000000000000000" pitchFamily="2" charset="0"/>
              <a:ea typeface="Roboto Light" panose="02000000000000000000" pitchFamily="2" charset="0"/>
            </a:endParaRPr>
          </a:p>
          <a:p>
            <a:pPr algn="ctr"/>
            <a:r>
              <a:rPr lang="en-US" sz="2000">
                <a:solidFill>
                  <a:srgbClr val="2C303C"/>
                </a:solidFill>
                <a:latin typeface="Roboto" panose="02000000000000000000" pitchFamily="2" charset="0"/>
                <a:ea typeface="Roboto Light" panose="02000000000000000000" pitchFamily="2" charset="0"/>
              </a:rPr>
              <a:t>UK Editor, Bisnow</a:t>
            </a:r>
            <a:endParaRPr lang="en-US" i="0">
              <a:effectLst/>
              <a:latin typeface="Roboto Light" panose="02000000000000000000" pitchFamily="2" charset="0"/>
              <a:ea typeface="Roboto Light" panose="02000000000000000000" pitchFamily="2" charset="0"/>
            </a:endParaRPr>
          </a:p>
        </p:txBody>
      </p:sp>
      <p:pic>
        <p:nvPicPr>
          <p:cNvPr id="16" name="Graphic 4">
            <a:extLst>
              <a:ext uri="{FF2B5EF4-FFF2-40B4-BE49-F238E27FC236}">
                <a16:creationId xmlns:a16="http://schemas.microsoft.com/office/drawing/2014/main" id="{1D7CBDF3-C218-432F-8F20-72231C1C73CE}"/>
              </a:ext>
            </a:extLst>
          </p:cNvPr>
          <p:cNvPicPr>
            <a:picLocks noChangeAspect="1"/>
          </p:cNvPicPr>
          <p:nvPr/>
        </p:nvPicPr>
        <p:blipFill>
          <a:blip r:embed="rId5">
            <a:extLst>
              <a:ext uri="{28A0092B-C50C-407E-A947-70E740481C1C}">
                <a14:useLocalDpi xmlns:a14="http://schemas.microsoft.com/office/drawing/2010/main" val="0"/>
              </a:ext>
            </a:extLst>
          </a:blip>
          <a:srcRect l="300" r="300"/>
          <a:stretch/>
        </p:blipFill>
        <p:spPr>
          <a:xfrm>
            <a:off x="2857500" y="2074724"/>
            <a:ext cx="2692299" cy="2708551"/>
          </a:xfrm>
          <a:prstGeom prst="ellipse">
            <a:avLst/>
          </a:prstGeom>
        </p:spPr>
      </p:pic>
      <p:sp>
        <p:nvSpPr>
          <p:cNvPr id="17" name="Title 6">
            <a:extLst>
              <a:ext uri="{FF2B5EF4-FFF2-40B4-BE49-F238E27FC236}">
                <a16:creationId xmlns:a16="http://schemas.microsoft.com/office/drawing/2014/main" id="{5BC39B53-0A8D-400B-B8C8-0EACADF5963F}"/>
              </a:ext>
            </a:extLst>
          </p:cNvPr>
          <p:cNvSpPr txBox="1">
            <a:spLocks/>
          </p:cNvSpPr>
          <p:nvPr/>
        </p:nvSpPr>
        <p:spPr>
          <a:xfrm>
            <a:off x="632436" y="412947"/>
            <a:ext cx="10804459" cy="8304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chemeClr val="accent1"/>
                </a:solidFill>
                <a:latin typeface="Roboto Light" charset="0"/>
                <a:ea typeface="Roboto Light" charset="0"/>
                <a:cs typeface="Roboto Light" charset="0"/>
              </a:defRPr>
            </a:lvl1pPr>
          </a:lstStyle>
          <a:p>
            <a:pPr algn="ctr">
              <a:lnSpc>
                <a:spcPct val="107000"/>
              </a:lnSpc>
              <a:spcBef>
                <a:spcPts val="200"/>
              </a:spcBef>
            </a:pPr>
            <a:r>
              <a:rPr lang="en-GB" sz="2800" b="1">
                <a:solidFill>
                  <a:srgbClr val="3EACA9"/>
                </a:solidFill>
                <a:effectLst/>
                <a:latin typeface="Roboto Light" panose="02000000000000000000" pitchFamily="2" charset="0"/>
                <a:ea typeface="Roboto Light" panose="02000000000000000000" pitchFamily="2" charset="0"/>
                <a:cs typeface="Times New Roman" panose="02020603050405020304" pitchFamily="18" charset="0"/>
              </a:rPr>
              <a:t>Emerging Trends® in Real Estate Global Outlook 2022</a:t>
            </a:r>
          </a:p>
        </p:txBody>
      </p:sp>
      <p:sp>
        <p:nvSpPr>
          <p:cNvPr id="19" name="TextBox 18">
            <a:extLst>
              <a:ext uri="{FF2B5EF4-FFF2-40B4-BE49-F238E27FC236}">
                <a16:creationId xmlns:a16="http://schemas.microsoft.com/office/drawing/2014/main" id="{A92A5853-1C37-4CFA-AB91-AE6B564690E8}"/>
              </a:ext>
            </a:extLst>
          </p:cNvPr>
          <p:cNvSpPr txBox="1"/>
          <p:nvPr/>
        </p:nvSpPr>
        <p:spPr>
          <a:xfrm>
            <a:off x="6032399" y="2363947"/>
            <a:ext cx="3429285" cy="1938992"/>
          </a:xfrm>
          <a:prstGeom prst="rect">
            <a:avLst/>
          </a:prstGeom>
          <a:noFill/>
        </p:spPr>
        <p:txBody>
          <a:bodyPr wrap="square" rtlCol="0">
            <a:spAutoFit/>
          </a:bodyPr>
          <a:lstStyle/>
          <a:p>
            <a:pPr algn="ctr" fontAlgn="base"/>
            <a:r>
              <a:rPr lang="en-US" sz="2000" b="1" i="0">
                <a:solidFill>
                  <a:srgbClr val="00918D"/>
                </a:solidFill>
                <a:effectLst/>
                <a:latin typeface="Roboto Light" panose="02000000000000000000" pitchFamily="2" charset="0"/>
                <a:ea typeface="Roboto Light" panose="02000000000000000000" pitchFamily="2" charset="0"/>
              </a:rPr>
              <a:t>Presenter</a:t>
            </a:r>
          </a:p>
          <a:p>
            <a:pPr algn="ctr" fontAlgn="base"/>
            <a:endParaRPr lang="en-US" sz="2000">
              <a:highlight>
                <a:srgbClr val="FFFF00"/>
              </a:highlight>
              <a:latin typeface="Roboto Light" panose="02000000000000000000" pitchFamily="2" charset="0"/>
              <a:ea typeface="Roboto Light" panose="02000000000000000000" pitchFamily="2" charset="0"/>
            </a:endParaRPr>
          </a:p>
          <a:p>
            <a:pPr algn="ctr"/>
            <a:r>
              <a:rPr lang="en-GB" sz="2000" b="1">
                <a:latin typeface="Roboto Light" panose="02000000000000000000" pitchFamily="2" charset="0"/>
                <a:ea typeface="Roboto Light" panose="02000000000000000000" pitchFamily="2" charset="0"/>
              </a:rPr>
              <a:t>Gareth Lewis</a:t>
            </a:r>
            <a:endParaRPr lang="en-GB" sz="2000">
              <a:effectLst/>
              <a:latin typeface="Roboto Light" panose="02000000000000000000" pitchFamily="2" charset="0"/>
              <a:ea typeface="Roboto Light" panose="02000000000000000000" pitchFamily="2" charset="0"/>
            </a:endParaRPr>
          </a:p>
          <a:p>
            <a:pPr algn="ctr"/>
            <a:r>
              <a:rPr lang="en-US" sz="2000">
                <a:solidFill>
                  <a:srgbClr val="2C303C"/>
                </a:solidFill>
                <a:latin typeface="Roboto" panose="02000000000000000000" pitchFamily="2" charset="0"/>
                <a:ea typeface="Roboto Light" panose="02000000000000000000" pitchFamily="2" charset="0"/>
              </a:rPr>
              <a:t>Director, </a:t>
            </a:r>
          </a:p>
          <a:p>
            <a:pPr algn="ctr"/>
            <a:r>
              <a:rPr lang="en-US" sz="2000">
                <a:solidFill>
                  <a:srgbClr val="2C303C"/>
                </a:solidFill>
                <a:latin typeface="Roboto" panose="02000000000000000000" pitchFamily="2" charset="0"/>
                <a:ea typeface="Roboto Light" panose="02000000000000000000" pitchFamily="2" charset="0"/>
              </a:rPr>
              <a:t>PricewaterhouseCoopers LLP</a:t>
            </a:r>
            <a:endParaRPr lang="en-US" i="0">
              <a:effectLst/>
              <a:latin typeface="Roboto Light" panose="02000000000000000000" pitchFamily="2" charset="0"/>
              <a:ea typeface="Roboto Light" panose="02000000000000000000" pitchFamily="2" charset="0"/>
            </a:endParaRPr>
          </a:p>
        </p:txBody>
      </p:sp>
      <p:pic>
        <p:nvPicPr>
          <p:cNvPr id="20" name="Graphic 4">
            <a:extLst>
              <a:ext uri="{FF2B5EF4-FFF2-40B4-BE49-F238E27FC236}">
                <a16:creationId xmlns:a16="http://schemas.microsoft.com/office/drawing/2014/main" id="{21F92E51-EAF8-4E66-AE05-49619F9D6B42}"/>
              </a:ext>
            </a:extLst>
          </p:cNvPr>
          <p:cNvPicPr>
            <a:picLocks noChangeAspect="1"/>
          </p:cNvPicPr>
          <p:nvPr/>
        </p:nvPicPr>
        <p:blipFill>
          <a:blip r:embed="rId6">
            <a:extLst>
              <a:ext uri="{28A0092B-C50C-407E-A947-70E740481C1C}">
                <a14:useLocalDpi xmlns:a14="http://schemas.microsoft.com/office/drawing/2010/main" val="0"/>
              </a:ext>
            </a:extLst>
          </a:blip>
          <a:srcRect t="7437" b="7437"/>
          <a:stretch/>
        </p:blipFill>
        <p:spPr>
          <a:xfrm>
            <a:off x="9245600" y="2074724"/>
            <a:ext cx="2692299" cy="2708551"/>
          </a:xfrm>
          <a:prstGeom prst="ellipse">
            <a:avLst/>
          </a:prstGeom>
        </p:spPr>
      </p:pic>
    </p:spTree>
    <p:extLst>
      <p:ext uri="{BB962C8B-B14F-4D97-AF65-F5344CB8AC3E}">
        <p14:creationId xmlns:p14="http://schemas.microsoft.com/office/powerpoint/2010/main" val="77909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56B7-C819-BC47-9726-F84A52B29D18}"/>
              </a:ext>
            </a:extLst>
          </p:cNvPr>
          <p:cNvSpPr>
            <a:spLocks noGrp="1"/>
          </p:cNvSpPr>
          <p:nvPr>
            <p:ph type="title"/>
          </p:nvPr>
        </p:nvSpPr>
        <p:spPr/>
        <p:txBody>
          <a:bodyPr anchor="ctr"/>
          <a:lstStyle/>
          <a:p>
            <a:r>
              <a:rPr lang="en-US" b="1">
                <a:latin typeface="Roboto Light" panose="02000000000000000000" pitchFamily="2" charset="0"/>
                <a:ea typeface="Roboto Light" panose="02000000000000000000" pitchFamily="2" charset="0"/>
              </a:rPr>
              <a:t>Setting the scene</a:t>
            </a:r>
          </a:p>
        </p:txBody>
      </p:sp>
      <p:pic>
        <p:nvPicPr>
          <p:cNvPr id="10" name="Content Placeholder 9">
            <a:extLst>
              <a:ext uri="{FF2B5EF4-FFF2-40B4-BE49-F238E27FC236}">
                <a16:creationId xmlns:a16="http://schemas.microsoft.com/office/drawing/2014/main" id="{F1F3AFEA-B6EF-46A5-A1B7-BE73E9E87A94}"/>
              </a:ext>
            </a:extLst>
          </p:cNvPr>
          <p:cNvPicPr>
            <a:picLocks noGrp="1" noChangeAspect="1"/>
          </p:cNvPicPr>
          <p:nvPr>
            <p:ph idx="1"/>
          </p:nvPr>
        </p:nvPicPr>
        <p:blipFill>
          <a:blip r:embed="rId3"/>
          <a:stretch>
            <a:fillRect/>
          </a:stretch>
        </p:blipFill>
        <p:spPr>
          <a:xfrm>
            <a:off x="603552" y="1142610"/>
            <a:ext cx="7350633" cy="5440752"/>
          </a:xfrm>
        </p:spPr>
      </p:pic>
      <p:sp>
        <p:nvSpPr>
          <p:cNvPr id="11" name="Footer Placeholder 4">
            <a:extLst>
              <a:ext uri="{FF2B5EF4-FFF2-40B4-BE49-F238E27FC236}">
                <a16:creationId xmlns:a16="http://schemas.microsoft.com/office/drawing/2014/main" id="{D09F1380-8B1C-DA4A-8460-4719736C894A}"/>
              </a:ext>
            </a:extLst>
          </p:cNvPr>
          <p:cNvSpPr>
            <a:spLocks noGrp="1"/>
          </p:cNvSpPr>
          <p:nvPr>
            <p:ph type="ftr" sz="quarter" idx="3"/>
          </p:nvPr>
        </p:nvSpPr>
        <p:spPr/>
        <p:txBody>
          <a:bodyPr/>
          <a:lstStyle/>
          <a:p>
            <a:r>
              <a:rPr lang="en-GB"/>
              <a:t>Emerging Trends® in Real Estate Europe 2022 │ Road to recovery</a:t>
            </a:r>
          </a:p>
        </p:txBody>
      </p:sp>
      <p:sp>
        <p:nvSpPr>
          <p:cNvPr id="5" name="Slide Number Placeholder 4">
            <a:extLst>
              <a:ext uri="{FF2B5EF4-FFF2-40B4-BE49-F238E27FC236}">
                <a16:creationId xmlns:a16="http://schemas.microsoft.com/office/drawing/2014/main" id="{1579BAF5-EE28-094A-9125-FE7820A89541}"/>
              </a:ext>
            </a:extLst>
          </p:cNvPr>
          <p:cNvSpPr>
            <a:spLocks noGrp="1"/>
          </p:cNvSpPr>
          <p:nvPr>
            <p:ph type="sldNum" sz="quarter" idx="4"/>
          </p:nvPr>
        </p:nvSpPr>
        <p:spPr/>
        <p:txBody>
          <a:bodyPr/>
          <a:lstStyle/>
          <a:p>
            <a:fld id="{18783AD4-6A4C-47EC-AE93-655BAE37C5B2}" type="slidenum">
              <a:rPr lang="en-US" smtClean="0"/>
              <a:pPr/>
              <a:t>4</a:t>
            </a:fld>
            <a:endParaRPr lang="en-US"/>
          </a:p>
        </p:txBody>
      </p:sp>
      <p:sp>
        <p:nvSpPr>
          <p:cNvPr id="7" name="TextBox 6">
            <a:extLst>
              <a:ext uri="{FF2B5EF4-FFF2-40B4-BE49-F238E27FC236}">
                <a16:creationId xmlns:a16="http://schemas.microsoft.com/office/drawing/2014/main" id="{307D3CCD-E567-4372-AE6E-EC116C74EED5}"/>
              </a:ext>
            </a:extLst>
          </p:cNvPr>
          <p:cNvSpPr txBox="1"/>
          <p:nvPr/>
        </p:nvSpPr>
        <p:spPr>
          <a:xfrm>
            <a:off x="8215837" y="2106201"/>
            <a:ext cx="3567952" cy="2677656"/>
          </a:xfrm>
          <a:prstGeom prst="rect">
            <a:avLst/>
          </a:prstGeom>
          <a:noFill/>
        </p:spPr>
        <p:txBody>
          <a:bodyPr wrap="square" rtlCol="0">
            <a:spAutoFit/>
          </a:bodyPr>
          <a:lstStyle/>
          <a:p>
            <a:r>
              <a:rPr lang="en-GB" sz="2400">
                <a:solidFill>
                  <a:srgbClr val="632773"/>
                </a:solidFill>
                <a:latin typeface="Roboto Light" panose="02000000000000000000" pitchFamily="2" charset="0"/>
                <a:ea typeface="Roboto Light" panose="02000000000000000000" pitchFamily="2" charset="0"/>
                <a:cs typeface="Arial" panose="020B0604020202020204" pitchFamily="34" charset="0"/>
              </a:rPr>
              <a:t>If [logistics] supply increases a lot more, then there is a risk that those tight cap rates are not accompanied with big rental growth in the future</a:t>
            </a:r>
          </a:p>
        </p:txBody>
      </p:sp>
      <p:sp>
        <p:nvSpPr>
          <p:cNvPr id="8" name="Rechteck 5">
            <a:extLst>
              <a:ext uri="{FF2B5EF4-FFF2-40B4-BE49-F238E27FC236}">
                <a16:creationId xmlns:a16="http://schemas.microsoft.com/office/drawing/2014/main" id="{8CDB378B-BB4F-4B6D-BBFF-0B485743716B}"/>
              </a:ext>
            </a:extLst>
          </p:cNvPr>
          <p:cNvSpPr/>
          <p:nvPr/>
        </p:nvSpPr>
        <p:spPr>
          <a:xfrm>
            <a:off x="8013784" y="1891291"/>
            <a:ext cx="1010334" cy="615425"/>
          </a:xfrm>
          <a:prstGeom prst="rect">
            <a:avLst/>
          </a:prstGeom>
          <a:noFill/>
          <a:ln w="12700">
            <a:noFill/>
          </a:ln>
        </p:spPr>
        <p:txBody>
          <a:bodyPr wrap="square" lIns="0" tIns="0" rIns="0" bIns="0">
            <a:spAutoFit/>
          </a:bodyPr>
          <a:lstStyle/>
          <a:p>
            <a:pPr>
              <a:spcAft>
                <a:spcPts val="800"/>
              </a:spcAft>
            </a:pPr>
            <a:r>
              <a:rPr lang="en-GB" sz="3999" b="1" i="1">
                <a:solidFill>
                  <a:srgbClr val="632773"/>
                </a:solidFill>
                <a:latin typeface="+mj-lt"/>
              </a:rPr>
              <a:t>“</a:t>
            </a:r>
            <a:endParaRPr lang="en-US" sz="3999" b="1" i="1">
              <a:solidFill>
                <a:srgbClr val="632773"/>
              </a:solidFill>
              <a:latin typeface="+mj-lt"/>
            </a:endParaRPr>
          </a:p>
        </p:txBody>
      </p:sp>
      <p:sp>
        <p:nvSpPr>
          <p:cNvPr id="9" name="Rechteck 5">
            <a:extLst>
              <a:ext uri="{FF2B5EF4-FFF2-40B4-BE49-F238E27FC236}">
                <a16:creationId xmlns:a16="http://schemas.microsoft.com/office/drawing/2014/main" id="{B2F98A9F-9BFA-4BFD-B910-18BBD3A10288}"/>
              </a:ext>
            </a:extLst>
          </p:cNvPr>
          <p:cNvSpPr/>
          <p:nvPr/>
        </p:nvSpPr>
        <p:spPr>
          <a:xfrm rot="10800000">
            <a:off x="9154744" y="4351285"/>
            <a:ext cx="260960" cy="615425"/>
          </a:xfrm>
          <a:prstGeom prst="rect">
            <a:avLst/>
          </a:prstGeom>
          <a:noFill/>
          <a:ln w="12700">
            <a:noFill/>
          </a:ln>
        </p:spPr>
        <p:txBody>
          <a:bodyPr wrap="square" lIns="0" tIns="0" rIns="0" bIns="0">
            <a:spAutoFit/>
          </a:bodyPr>
          <a:lstStyle/>
          <a:p>
            <a:pPr>
              <a:spcAft>
                <a:spcPts val="800"/>
              </a:spcAft>
            </a:pPr>
            <a:r>
              <a:rPr lang="en-GB" sz="3999" b="1" i="1">
                <a:solidFill>
                  <a:srgbClr val="632773"/>
                </a:solidFill>
                <a:latin typeface="+mj-lt"/>
              </a:rPr>
              <a:t>“</a:t>
            </a:r>
            <a:endParaRPr lang="en-US" sz="3999" b="1" i="1">
              <a:solidFill>
                <a:srgbClr val="632773"/>
              </a:solidFill>
              <a:latin typeface="+mj-lt"/>
            </a:endParaRPr>
          </a:p>
        </p:txBody>
      </p:sp>
    </p:spTree>
    <p:extLst>
      <p:ext uri="{BB962C8B-B14F-4D97-AF65-F5344CB8AC3E}">
        <p14:creationId xmlns:p14="http://schemas.microsoft.com/office/powerpoint/2010/main" val="52965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333BDD-79C7-4D0C-A78D-C64977AF7393}"/>
              </a:ext>
            </a:extLst>
          </p:cNvPr>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A0FE3735-FA29-440F-B3B5-4D8BADD9C6B7}"/>
              </a:ext>
            </a:extLst>
          </p:cNvPr>
          <p:cNvSpPr>
            <a:spLocks noGrp="1"/>
          </p:cNvSpPr>
          <p:nvPr>
            <p:ph type="title"/>
          </p:nvPr>
        </p:nvSpPr>
        <p:spPr>
          <a:xfrm>
            <a:off x="609600" y="274638"/>
            <a:ext cx="10972800" cy="725898"/>
          </a:xfrm>
        </p:spPr>
        <p:txBody>
          <a:bodyPr anchor="ctr"/>
          <a:lstStyle/>
          <a:p>
            <a:r>
              <a:rPr lang="en-US" b="1">
                <a:solidFill>
                  <a:schemeClr val="bg1"/>
                </a:solidFill>
                <a:latin typeface="Roboto Light" panose="02000000000000000000" pitchFamily="2" charset="0"/>
                <a:ea typeface="Roboto Light" panose="02000000000000000000" pitchFamily="2" charset="0"/>
              </a:rPr>
              <a:t>The immediate challenge: Russia’s invasion of Ukraine</a:t>
            </a:r>
            <a:endParaRPr lang="en-GB" b="1">
              <a:solidFill>
                <a:schemeClr val="bg1"/>
              </a:solidFill>
              <a:latin typeface="Roboto Light" panose="02000000000000000000" pitchFamily="2" charset="0"/>
              <a:ea typeface="Roboto Light" panose="02000000000000000000" pitchFamily="2" charset="0"/>
            </a:endParaRPr>
          </a:p>
        </p:txBody>
      </p:sp>
      <p:sp>
        <p:nvSpPr>
          <p:cNvPr id="2" name="Hexagon 1">
            <a:extLst>
              <a:ext uri="{FF2B5EF4-FFF2-40B4-BE49-F238E27FC236}">
                <a16:creationId xmlns:a16="http://schemas.microsoft.com/office/drawing/2014/main" id="{51987875-D50D-4C14-A7F5-6D5D60A05C34}"/>
              </a:ext>
            </a:extLst>
          </p:cNvPr>
          <p:cNvSpPr/>
          <p:nvPr/>
        </p:nvSpPr>
        <p:spPr>
          <a:xfrm>
            <a:off x="403392" y="2933509"/>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Unlikely to lead to world recession</a:t>
            </a:r>
            <a:endParaRPr lang="en-GB" sz="2000">
              <a:latin typeface="Roboto Light" panose="02000000000000000000" pitchFamily="2" charset="0"/>
              <a:ea typeface="Roboto Light" panose="02000000000000000000" pitchFamily="2" charset="0"/>
            </a:endParaRPr>
          </a:p>
        </p:txBody>
      </p:sp>
      <p:sp>
        <p:nvSpPr>
          <p:cNvPr id="10" name="Hexagon 9">
            <a:extLst>
              <a:ext uri="{FF2B5EF4-FFF2-40B4-BE49-F238E27FC236}">
                <a16:creationId xmlns:a16="http://schemas.microsoft.com/office/drawing/2014/main" id="{3FEC9617-6BAF-49A8-995B-ADADCFD129E9}"/>
              </a:ext>
            </a:extLst>
          </p:cNvPr>
          <p:cNvSpPr/>
          <p:nvPr/>
        </p:nvSpPr>
        <p:spPr>
          <a:xfrm>
            <a:off x="2603268" y="1706505"/>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Far greater geopolitical risk and slow global growth</a:t>
            </a:r>
            <a:endParaRPr lang="en-GB" sz="2000">
              <a:latin typeface="Roboto Light" panose="02000000000000000000" pitchFamily="2" charset="0"/>
              <a:ea typeface="Roboto Light" panose="02000000000000000000" pitchFamily="2" charset="0"/>
            </a:endParaRPr>
          </a:p>
        </p:txBody>
      </p:sp>
      <p:sp>
        <p:nvSpPr>
          <p:cNvPr id="11" name="Hexagon 10">
            <a:extLst>
              <a:ext uri="{FF2B5EF4-FFF2-40B4-BE49-F238E27FC236}">
                <a16:creationId xmlns:a16="http://schemas.microsoft.com/office/drawing/2014/main" id="{7D1CA6DC-28CD-4414-BA72-8EBC1414F4C3}"/>
              </a:ext>
            </a:extLst>
          </p:cNvPr>
          <p:cNvSpPr/>
          <p:nvPr/>
        </p:nvSpPr>
        <p:spPr>
          <a:xfrm>
            <a:off x="2603268" y="4170537"/>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And higher and longer-lasting inflation</a:t>
            </a:r>
          </a:p>
        </p:txBody>
      </p:sp>
      <p:sp>
        <p:nvSpPr>
          <p:cNvPr id="12" name="Hexagon 11">
            <a:extLst>
              <a:ext uri="{FF2B5EF4-FFF2-40B4-BE49-F238E27FC236}">
                <a16:creationId xmlns:a16="http://schemas.microsoft.com/office/drawing/2014/main" id="{28AED62B-29EF-4FC1-807F-DA8414BBBAB4}"/>
              </a:ext>
            </a:extLst>
          </p:cNvPr>
          <p:cNvSpPr/>
          <p:nvPr/>
        </p:nvSpPr>
        <p:spPr>
          <a:xfrm>
            <a:off x="4803144" y="2933509"/>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A major jolt to the real estate industry</a:t>
            </a:r>
            <a:endParaRPr lang="en-GB" sz="2000">
              <a:latin typeface="Roboto Light" panose="02000000000000000000" pitchFamily="2" charset="0"/>
              <a:ea typeface="Roboto Light" panose="02000000000000000000" pitchFamily="2" charset="0"/>
            </a:endParaRPr>
          </a:p>
        </p:txBody>
      </p:sp>
      <p:sp>
        <p:nvSpPr>
          <p:cNvPr id="13" name="Hexagon 12">
            <a:extLst>
              <a:ext uri="{FF2B5EF4-FFF2-40B4-BE49-F238E27FC236}">
                <a16:creationId xmlns:a16="http://schemas.microsoft.com/office/drawing/2014/main" id="{C8561B6F-CD20-40CB-A812-4C1EB1B06028}"/>
              </a:ext>
            </a:extLst>
          </p:cNvPr>
          <p:cNvSpPr/>
          <p:nvPr/>
        </p:nvSpPr>
        <p:spPr>
          <a:xfrm>
            <a:off x="7003020" y="1737747"/>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Government spending my change, particularly in Europe</a:t>
            </a:r>
            <a:endParaRPr lang="en-GB" sz="2000">
              <a:latin typeface="Roboto Light" panose="02000000000000000000" pitchFamily="2" charset="0"/>
              <a:ea typeface="Roboto Light" panose="02000000000000000000" pitchFamily="2" charset="0"/>
            </a:endParaRPr>
          </a:p>
        </p:txBody>
      </p:sp>
      <p:sp>
        <p:nvSpPr>
          <p:cNvPr id="14" name="Hexagon 13">
            <a:extLst>
              <a:ext uri="{FF2B5EF4-FFF2-40B4-BE49-F238E27FC236}">
                <a16:creationId xmlns:a16="http://schemas.microsoft.com/office/drawing/2014/main" id="{978DDD30-3E50-4729-BDC9-320D701795B2}"/>
              </a:ext>
            </a:extLst>
          </p:cNvPr>
          <p:cNvSpPr/>
          <p:nvPr/>
        </p:nvSpPr>
        <p:spPr>
          <a:xfrm>
            <a:off x="7003020" y="4170537"/>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Bigger questions around the ESG agenda</a:t>
            </a:r>
            <a:endParaRPr lang="en-GB" sz="2000">
              <a:latin typeface="Roboto Light" panose="02000000000000000000" pitchFamily="2" charset="0"/>
              <a:ea typeface="Roboto Light" panose="02000000000000000000" pitchFamily="2" charset="0"/>
            </a:endParaRPr>
          </a:p>
        </p:txBody>
      </p:sp>
      <p:sp>
        <p:nvSpPr>
          <p:cNvPr id="15" name="Hexagon 14">
            <a:extLst>
              <a:ext uri="{FF2B5EF4-FFF2-40B4-BE49-F238E27FC236}">
                <a16:creationId xmlns:a16="http://schemas.microsoft.com/office/drawing/2014/main" id="{2FFD1C69-0D67-434F-A6E2-9ED3ADE8CAFD}"/>
              </a:ext>
            </a:extLst>
          </p:cNvPr>
          <p:cNvSpPr/>
          <p:nvPr/>
        </p:nvSpPr>
        <p:spPr>
          <a:xfrm>
            <a:off x="9202896" y="2933509"/>
            <a:ext cx="2556000" cy="223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Roboto Light" panose="02000000000000000000" pitchFamily="2" charset="0"/>
                <a:ea typeface="Roboto Light" panose="02000000000000000000" pitchFamily="2" charset="0"/>
              </a:rPr>
              <a:t>What impact will the problem of energy security have? </a:t>
            </a:r>
            <a:endParaRPr lang="en-GB" sz="200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82125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1F8F2CF-6A18-4523-A69C-254C97C8211D}"/>
              </a:ext>
            </a:extLst>
          </p:cNvPr>
          <p:cNvGraphicFramePr>
            <a:graphicFrameLocks noGrp="1"/>
          </p:cNvGraphicFramePr>
          <p:nvPr>
            <p:ph idx="1"/>
          </p:nvPr>
        </p:nvGraphicFramePr>
        <p:xfrm>
          <a:off x="463296" y="1414225"/>
          <a:ext cx="6949440" cy="49499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B3356B7-C819-BC47-9726-F84A52B29D18}"/>
              </a:ext>
            </a:extLst>
          </p:cNvPr>
          <p:cNvSpPr>
            <a:spLocks noGrp="1"/>
          </p:cNvSpPr>
          <p:nvPr>
            <p:ph type="title"/>
          </p:nvPr>
        </p:nvSpPr>
        <p:spPr/>
        <p:txBody>
          <a:bodyPr anchor="ctr"/>
          <a:lstStyle/>
          <a:p>
            <a:r>
              <a:rPr lang="en-US" b="1">
                <a:latin typeface="Roboto Light" panose="02000000000000000000" pitchFamily="2" charset="0"/>
                <a:ea typeface="Roboto Light" panose="02000000000000000000" pitchFamily="2" charset="0"/>
              </a:rPr>
              <a:t>Inflationary pressure</a:t>
            </a:r>
          </a:p>
        </p:txBody>
      </p:sp>
      <p:sp>
        <p:nvSpPr>
          <p:cNvPr id="5" name="Slide Number Placeholder 4">
            <a:extLst>
              <a:ext uri="{FF2B5EF4-FFF2-40B4-BE49-F238E27FC236}">
                <a16:creationId xmlns:a16="http://schemas.microsoft.com/office/drawing/2014/main" id="{1579BAF5-EE28-094A-9125-FE7820A89541}"/>
              </a:ext>
            </a:extLst>
          </p:cNvPr>
          <p:cNvSpPr>
            <a:spLocks noGrp="1"/>
          </p:cNvSpPr>
          <p:nvPr>
            <p:ph type="sldNum" sz="quarter" idx="4"/>
          </p:nvPr>
        </p:nvSpPr>
        <p:spPr/>
        <p:txBody>
          <a:bodyPr/>
          <a:lstStyle/>
          <a:p>
            <a:fld id="{18783AD4-6A4C-47EC-AE93-655BAE37C5B2}" type="slidenum">
              <a:rPr lang="en-US" smtClean="0"/>
              <a:pPr/>
              <a:t>6</a:t>
            </a:fld>
            <a:endParaRPr lang="en-US"/>
          </a:p>
        </p:txBody>
      </p:sp>
      <p:sp>
        <p:nvSpPr>
          <p:cNvPr id="13" name="TextBox 12">
            <a:extLst>
              <a:ext uri="{FF2B5EF4-FFF2-40B4-BE49-F238E27FC236}">
                <a16:creationId xmlns:a16="http://schemas.microsoft.com/office/drawing/2014/main" id="{7676375C-D5E3-4AC1-AA4E-3614F967AAD5}"/>
              </a:ext>
            </a:extLst>
          </p:cNvPr>
          <p:cNvSpPr txBox="1"/>
          <p:nvPr/>
        </p:nvSpPr>
        <p:spPr>
          <a:xfrm>
            <a:off x="7861253" y="2109169"/>
            <a:ext cx="3567952" cy="1938992"/>
          </a:xfrm>
          <a:prstGeom prst="rect">
            <a:avLst/>
          </a:prstGeom>
          <a:noFill/>
        </p:spPr>
        <p:txBody>
          <a:bodyPr wrap="square" rtlCol="0">
            <a:spAutoFit/>
          </a:bodyPr>
          <a:lstStyle/>
          <a:p>
            <a:r>
              <a:rPr lang="en-US" sz="2400">
                <a:solidFill>
                  <a:srgbClr val="632773"/>
                </a:solidFill>
                <a:latin typeface="Roboto Light" panose="02000000000000000000" pitchFamily="2" charset="0"/>
                <a:ea typeface="Roboto Light" panose="02000000000000000000" pitchFamily="2" charset="0"/>
                <a:cs typeface="Arial" panose="020B0604020202020204" pitchFamily="34" charset="0"/>
              </a:rPr>
              <a:t>I do think that real assets are better positioned than fixed income, especially, to handle inflation</a:t>
            </a:r>
            <a:endParaRPr lang="en-US" sz="2400">
              <a:solidFill>
                <a:srgbClr val="70A416"/>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4" name="Rechteck 5">
            <a:extLst>
              <a:ext uri="{FF2B5EF4-FFF2-40B4-BE49-F238E27FC236}">
                <a16:creationId xmlns:a16="http://schemas.microsoft.com/office/drawing/2014/main" id="{AAADCA3E-060F-4930-8FD4-AB47183373BB}"/>
              </a:ext>
            </a:extLst>
          </p:cNvPr>
          <p:cNvSpPr/>
          <p:nvPr/>
        </p:nvSpPr>
        <p:spPr>
          <a:xfrm>
            <a:off x="7627480" y="1980926"/>
            <a:ext cx="286694" cy="615425"/>
          </a:xfrm>
          <a:prstGeom prst="rect">
            <a:avLst/>
          </a:prstGeom>
          <a:noFill/>
          <a:ln w="12700">
            <a:noFill/>
          </a:ln>
        </p:spPr>
        <p:txBody>
          <a:bodyPr wrap="square" lIns="0" tIns="0" rIns="0" bIns="0">
            <a:spAutoFit/>
          </a:bodyPr>
          <a:lstStyle/>
          <a:p>
            <a:pPr>
              <a:spcAft>
                <a:spcPts val="800"/>
              </a:spcAft>
            </a:pPr>
            <a:r>
              <a:rPr lang="en-GB" sz="3999" b="1" i="1">
                <a:solidFill>
                  <a:srgbClr val="632773"/>
                </a:solidFill>
                <a:latin typeface="+mj-lt"/>
              </a:rPr>
              <a:t>“</a:t>
            </a:r>
            <a:endParaRPr lang="en-US" sz="3999" b="1" i="1">
              <a:solidFill>
                <a:srgbClr val="632773"/>
              </a:solidFill>
              <a:latin typeface="+mj-lt"/>
            </a:endParaRPr>
          </a:p>
        </p:txBody>
      </p:sp>
      <p:sp>
        <p:nvSpPr>
          <p:cNvPr id="15" name="Rechteck 5">
            <a:extLst>
              <a:ext uri="{FF2B5EF4-FFF2-40B4-BE49-F238E27FC236}">
                <a16:creationId xmlns:a16="http://schemas.microsoft.com/office/drawing/2014/main" id="{0ED3A02C-D81F-4B1A-BE25-3BE4CAD83047}"/>
              </a:ext>
            </a:extLst>
          </p:cNvPr>
          <p:cNvSpPr/>
          <p:nvPr/>
        </p:nvSpPr>
        <p:spPr>
          <a:xfrm rot="10800000">
            <a:off x="9187401" y="3560979"/>
            <a:ext cx="260960" cy="615425"/>
          </a:xfrm>
          <a:prstGeom prst="rect">
            <a:avLst/>
          </a:prstGeom>
          <a:noFill/>
          <a:ln w="12700">
            <a:noFill/>
          </a:ln>
        </p:spPr>
        <p:txBody>
          <a:bodyPr wrap="square" lIns="0" tIns="0" rIns="0" bIns="0">
            <a:spAutoFit/>
          </a:bodyPr>
          <a:lstStyle/>
          <a:p>
            <a:pPr>
              <a:spcAft>
                <a:spcPts val="800"/>
              </a:spcAft>
            </a:pPr>
            <a:r>
              <a:rPr lang="en-GB" sz="3999" b="1" i="1">
                <a:solidFill>
                  <a:srgbClr val="632773"/>
                </a:solidFill>
                <a:latin typeface="+mj-lt"/>
              </a:rPr>
              <a:t>“</a:t>
            </a:r>
            <a:endParaRPr lang="en-US" sz="3999" b="1" i="1">
              <a:solidFill>
                <a:srgbClr val="632773"/>
              </a:solidFill>
              <a:latin typeface="+mj-lt"/>
            </a:endParaRPr>
          </a:p>
        </p:txBody>
      </p:sp>
    </p:spTree>
    <p:extLst>
      <p:ext uri="{BB962C8B-B14F-4D97-AF65-F5344CB8AC3E}">
        <p14:creationId xmlns:p14="http://schemas.microsoft.com/office/powerpoint/2010/main" val="309041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910CF-6F29-4780-A92A-83C225DB0B8F}"/>
              </a:ext>
            </a:extLst>
          </p:cNvPr>
          <p:cNvSpPr>
            <a:spLocks noGrp="1"/>
          </p:cNvSpPr>
          <p:nvPr>
            <p:ph type="sldNum" sz="quarter" idx="4294967295"/>
          </p:nvPr>
        </p:nvSpPr>
        <p:spPr>
          <a:xfrm>
            <a:off x="10155238" y="6477000"/>
            <a:ext cx="2036762" cy="152400"/>
          </a:xfrm>
        </p:spPr>
        <p:txBody>
          <a:bodyPr/>
          <a:lstStyle/>
          <a:p>
            <a:fld id="{18783AD4-6A4C-47EC-AE93-655BAE37C5B2}" type="slidenum">
              <a:rPr lang="en-US" smtClean="0"/>
              <a:pPr/>
              <a:t>7</a:t>
            </a:fld>
            <a:endParaRPr lang="en-US"/>
          </a:p>
        </p:txBody>
      </p:sp>
      <p:sp>
        <p:nvSpPr>
          <p:cNvPr id="8" name="Rectangle 7">
            <a:extLst>
              <a:ext uri="{FF2B5EF4-FFF2-40B4-BE49-F238E27FC236}">
                <a16:creationId xmlns:a16="http://schemas.microsoft.com/office/drawing/2014/main" id="{AC492CDC-B14F-4303-90D9-0225CE07BB6E}"/>
              </a:ext>
            </a:extLst>
          </p:cNvPr>
          <p:cNvSpPr/>
          <p:nvPr/>
        </p:nvSpPr>
        <p:spPr>
          <a:xfrm>
            <a:off x="0" y="0"/>
            <a:ext cx="30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a:latin typeface="Roboto Light" panose="02000000000000000000" pitchFamily="2" charset="0"/>
              <a:ea typeface="Roboto Light" panose="02000000000000000000" pitchFamily="2" charset="0"/>
            </a:endParaRPr>
          </a:p>
          <a:p>
            <a:pPr algn="ctr"/>
            <a:endParaRPr lang="en-US" sz="3200" b="1">
              <a:latin typeface="Roboto Light" panose="02000000000000000000" pitchFamily="2" charset="0"/>
              <a:ea typeface="Roboto Light" panose="02000000000000000000" pitchFamily="2" charset="0"/>
            </a:endParaRPr>
          </a:p>
          <a:p>
            <a:pPr algn="ctr"/>
            <a:endParaRPr lang="en-US" sz="3200" b="1">
              <a:latin typeface="Roboto Light" panose="02000000000000000000" pitchFamily="2" charset="0"/>
              <a:ea typeface="Roboto Light" panose="02000000000000000000" pitchFamily="2" charset="0"/>
            </a:endParaRPr>
          </a:p>
          <a:p>
            <a:pPr algn="ctr"/>
            <a:r>
              <a:rPr lang="en-US" sz="3200" b="1">
                <a:latin typeface="Roboto Light" panose="02000000000000000000" pitchFamily="2" charset="0"/>
                <a:ea typeface="Roboto Light" panose="02000000000000000000" pitchFamily="2" charset="0"/>
              </a:rPr>
              <a:t>Logistics</a:t>
            </a:r>
          </a:p>
          <a:p>
            <a:pPr algn="ctr"/>
            <a:endParaRPr lang="en-US" sz="2400">
              <a:latin typeface="Roboto Light" panose="02000000000000000000" pitchFamily="2" charset="0"/>
              <a:ea typeface="Roboto Light" panose="02000000000000000000" pitchFamily="2" charset="0"/>
            </a:endParaRPr>
          </a:p>
          <a:p>
            <a:pPr algn="ctr"/>
            <a:r>
              <a:rPr lang="en-GB" sz="2000">
                <a:latin typeface="Roboto Light" panose="02000000000000000000" pitchFamily="2" charset="0"/>
                <a:ea typeface="Roboto Light" panose="02000000000000000000" pitchFamily="2" charset="0"/>
              </a:rPr>
              <a:t>Huge demand</a:t>
            </a:r>
          </a:p>
          <a:p>
            <a:pPr algn="ctr"/>
            <a:r>
              <a:rPr lang="en-GB" sz="2000">
                <a:latin typeface="Roboto Light" panose="02000000000000000000" pitchFamily="2" charset="0"/>
                <a:ea typeface="Roboto Light" panose="02000000000000000000" pitchFamily="2" charset="0"/>
              </a:rPr>
              <a:t>Disrupted supply chains</a:t>
            </a:r>
          </a:p>
          <a:p>
            <a:pPr algn="ctr"/>
            <a:r>
              <a:rPr lang="en-GB" sz="2000">
                <a:latin typeface="Roboto Light" panose="02000000000000000000" pitchFamily="2" charset="0"/>
                <a:ea typeface="Roboto Light" panose="02000000000000000000" pitchFamily="2" charset="0"/>
              </a:rPr>
              <a:t>Yields converging</a:t>
            </a:r>
          </a:p>
          <a:p>
            <a:pPr algn="ctr"/>
            <a:endParaRPr lang="en-GB" sz="2000">
              <a:latin typeface="Roboto Light" panose="02000000000000000000" pitchFamily="2" charset="0"/>
              <a:ea typeface="Roboto Light" panose="02000000000000000000" pitchFamily="2" charset="0"/>
            </a:endParaRPr>
          </a:p>
          <a:p>
            <a:pPr algn="ctr"/>
            <a:r>
              <a:rPr lang="en-GB" sz="2000">
                <a:latin typeface="Roboto Light" panose="02000000000000000000" pitchFamily="2" charset="0"/>
                <a:ea typeface="Roboto Light" panose="02000000000000000000" pitchFamily="2" charset="0"/>
              </a:rPr>
              <a:t>But…</a:t>
            </a:r>
          </a:p>
          <a:p>
            <a:pPr algn="ctr"/>
            <a:r>
              <a:rPr lang="en-GB" sz="2000">
                <a:latin typeface="Roboto Light" panose="02000000000000000000" pitchFamily="2" charset="0"/>
                <a:ea typeface="Roboto Light" panose="02000000000000000000" pitchFamily="2" charset="0"/>
              </a:rPr>
              <a:t>Late cycle pricing</a:t>
            </a:r>
          </a:p>
          <a:p>
            <a:pPr algn="ctr"/>
            <a:r>
              <a:rPr lang="en-GB" sz="2000">
                <a:latin typeface="Roboto Light" panose="02000000000000000000" pitchFamily="2" charset="0"/>
                <a:ea typeface="Roboto Light" panose="02000000000000000000" pitchFamily="2" charset="0"/>
              </a:rPr>
              <a:t>A question over future rental growth</a:t>
            </a:r>
          </a:p>
        </p:txBody>
      </p:sp>
      <p:sp>
        <p:nvSpPr>
          <p:cNvPr id="9" name="Rectangle 8">
            <a:extLst>
              <a:ext uri="{FF2B5EF4-FFF2-40B4-BE49-F238E27FC236}">
                <a16:creationId xmlns:a16="http://schemas.microsoft.com/office/drawing/2014/main" id="{DD59AA96-F103-41BA-A690-B7B7D6475225}"/>
              </a:ext>
            </a:extLst>
          </p:cNvPr>
          <p:cNvSpPr/>
          <p:nvPr/>
        </p:nvSpPr>
        <p:spPr>
          <a:xfrm>
            <a:off x="6096000" y="0"/>
            <a:ext cx="3060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a:latin typeface="Roboto Light" panose="02000000000000000000" pitchFamily="2" charset="0"/>
              <a:ea typeface="Roboto Light" panose="02000000000000000000" pitchFamily="2" charset="0"/>
            </a:endParaRPr>
          </a:p>
          <a:p>
            <a:pPr algn="ctr"/>
            <a:endParaRPr lang="en-US" sz="3200" b="1">
              <a:latin typeface="Roboto Light" panose="02000000000000000000" pitchFamily="2" charset="0"/>
              <a:ea typeface="Roboto Light" panose="02000000000000000000" pitchFamily="2" charset="0"/>
            </a:endParaRPr>
          </a:p>
          <a:p>
            <a:pPr algn="ctr"/>
            <a:endParaRPr lang="en-US" sz="3200" b="1">
              <a:latin typeface="Roboto Light" panose="02000000000000000000" pitchFamily="2" charset="0"/>
              <a:ea typeface="Roboto Light" panose="02000000000000000000" pitchFamily="2" charset="0"/>
            </a:endParaRPr>
          </a:p>
          <a:p>
            <a:pPr algn="ctr"/>
            <a:r>
              <a:rPr lang="en-US" sz="3200" b="1">
                <a:latin typeface="Roboto Light" panose="02000000000000000000" pitchFamily="2" charset="0"/>
                <a:ea typeface="Roboto Light" panose="02000000000000000000" pitchFamily="2" charset="0"/>
              </a:rPr>
              <a:t>Office</a:t>
            </a:r>
          </a:p>
          <a:p>
            <a:pPr algn="ctr"/>
            <a:endParaRPr lang="en-US" sz="2400">
              <a:latin typeface="Roboto Light" panose="02000000000000000000" pitchFamily="2" charset="0"/>
              <a:ea typeface="Roboto Light" panose="02000000000000000000" pitchFamily="2" charset="0"/>
            </a:endParaRPr>
          </a:p>
          <a:p>
            <a:pPr algn="ctr"/>
            <a:r>
              <a:rPr lang="en-GB" sz="2000">
                <a:latin typeface="Roboto Light" panose="02000000000000000000" pitchFamily="2" charset="0"/>
                <a:ea typeface="Roboto Light" panose="02000000000000000000" pitchFamily="2" charset="0"/>
              </a:rPr>
              <a:t>Work from home caused disruptions</a:t>
            </a:r>
          </a:p>
          <a:p>
            <a:pPr algn="ctr"/>
            <a:r>
              <a:rPr lang="en-GB" sz="2000">
                <a:latin typeface="Roboto Light" panose="02000000000000000000" pitchFamily="2" charset="0"/>
                <a:ea typeface="Roboto Light" panose="02000000000000000000" pitchFamily="2" charset="0"/>
              </a:rPr>
              <a:t>No clear direction</a:t>
            </a:r>
          </a:p>
          <a:p>
            <a:pPr algn="ctr"/>
            <a:endParaRPr lang="en-GB" sz="2000">
              <a:latin typeface="Roboto Light" panose="02000000000000000000" pitchFamily="2" charset="0"/>
              <a:ea typeface="Roboto Light" panose="02000000000000000000" pitchFamily="2" charset="0"/>
            </a:endParaRPr>
          </a:p>
          <a:p>
            <a:pPr algn="ctr"/>
            <a:r>
              <a:rPr lang="en-GB" sz="2000">
                <a:latin typeface="Roboto Light" panose="02000000000000000000" pitchFamily="2" charset="0"/>
                <a:ea typeface="Roboto Light" panose="02000000000000000000" pitchFamily="2" charset="0"/>
              </a:rPr>
              <a:t>But…</a:t>
            </a:r>
          </a:p>
          <a:p>
            <a:pPr algn="ctr"/>
            <a:r>
              <a:rPr lang="en-GB" sz="2000">
                <a:latin typeface="Roboto Light" panose="02000000000000000000" pitchFamily="2" charset="0"/>
                <a:ea typeface="Roboto Light" panose="02000000000000000000" pitchFamily="2" charset="0"/>
              </a:rPr>
              <a:t>Geographical differences Asia – less impact</a:t>
            </a:r>
          </a:p>
          <a:p>
            <a:pPr algn="ctr"/>
            <a:r>
              <a:rPr lang="en-GB" sz="2000">
                <a:latin typeface="Roboto Light" panose="02000000000000000000" pitchFamily="2" charset="0"/>
                <a:ea typeface="Roboto Light" panose="02000000000000000000" pitchFamily="2" charset="0"/>
              </a:rPr>
              <a:t>US – longer term impact?</a:t>
            </a:r>
          </a:p>
          <a:p>
            <a:pPr algn="ctr"/>
            <a:r>
              <a:rPr lang="en-GB" sz="2000">
                <a:latin typeface="Roboto Light" panose="02000000000000000000" pitchFamily="2" charset="0"/>
                <a:ea typeface="Roboto Light" panose="02000000000000000000" pitchFamily="2" charset="0"/>
              </a:rPr>
              <a:t>Location and spec are key</a:t>
            </a:r>
          </a:p>
        </p:txBody>
      </p:sp>
      <p:sp>
        <p:nvSpPr>
          <p:cNvPr id="10" name="Rectangle 9">
            <a:extLst>
              <a:ext uri="{FF2B5EF4-FFF2-40B4-BE49-F238E27FC236}">
                <a16:creationId xmlns:a16="http://schemas.microsoft.com/office/drawing/2014/main" id="{54C9B0D1-9707-48AE-9E46-BF04E542985F}"/>
              </a:ext>
            </a:extLst>
          </p:cNvPr>
          <p:cNvSpPr/>
          <p:nvPr/>
        </p:nvSpPr>
        <p:spPr>
          <a:xfrm>
            <a:off x="3060000" y="0"/>
            <a:ext cx="3060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a:latin typeface="Roboto Light" panose="02000000000000000000" pitchFamily="2" charset="0"/>
              <a:ea typeface="Roboto Light" panose="02000000000000000000" pitchFamily="2" charset="0"/>
            </a:endParaRPr>
          </a:p>
          <a:p>
            <a:pPr algn="ctr"/>
            <a:endParaRPr lang="en-US" sz="3200" b="1">
              <a:latin typeface="Roboto Light" panose="02000000000000000000" pitchFamily="2" charset="0"/>
              <a:ea typeface="Roboto Light" panose="02000000000000000000" pitchFamily="2" charset="0"/>
            </a:endParaRPr>
          </a:p>
          <a:p>
            <a:pPr algn="ctr"/>
            <a:endParaRPr lang="en-US" sz="3200" b="1">
              <a:latin typeface="Roboto Light" panose="02000000000000000000" pitchFamily="2" charset="0"/>
              <a:ea typeface="Roboto Light" panose="02000000000000000000" pitchFamily="2" charset="0"/>
            </a:endParaRPr>
          </a:p>
          <a:p>
            <a:pPr algn="ctr"/>
            <a:r>
              <a:rPr lang="en-US" sz="3200" b="1">
                <a:latin typeface="Roboto Light" panose="02000000000000000000" pitchFamily="2" charset="0"/>
                <a:ea typeface="Roboto Light" panose="02000000000000000000" pitchFamily="2" charset="0"/>
              </a:rPr>
              <a:t>Retail</a:t>
            </a:r>
          </a:p>
          <a:p>
            <a:pPr algn="ctr"/>
            <a:endParaRPr lang="en-US" sz="2400">
              <a:latin typeface="Roboto Light" panose="02000000000000000000" pitchFamily="2" charset="0"/>
              <a:ea typeface="Roboto Light" panose="02000000000000000000" pitchFamily="2" charset="0"/>
            </a:endParaRPr>
          </a:p>
          <a:p>
            <a:pPr algn="ctr"/>
            <a:r>
              <a:rPr lang="en-GB" sz="2000">
                <a:latin typeface="Roboto Light" panose="02000000000000000000" pitchFamily="2" charset="0"/>
                <a:ea typeface="Roboto Light" panose="02000000000000000000" pitchFamily="2" charset="0"/>
              </a:rPr>
              <a:t>Declining investment volumes</a:t>
            </a:r>
          </a:p>
          <a:p>
            <a:pPr algn="ctr"/>
            <a:r>
              <a:rPr lang="en-GB" sz="2000">
                <a:latin typeface="Roboto Light" panose="02000000000000000000" pitchFamily="2" charset="0"/>
                <a:ea typeface="Roboto Light" panose="02000000000000000000" pitchFamily="2" charset="0"/>
              </a:rPr>
              <a:t>The real estate “pariah”</a:t>
            </a:r>
          </a:p>
          <a:p>
            <a:pPr algn="ctr"/>
            <a:endParaRPr lang="en-GB" sz="2000">
              <a:latin typeface="Roboto Light" panose="02000000000000000000" pitchFamily="2" charset="0"/>
              <a:ea typeface="Roboto Light" panose="02000000000000000000" pitchFamily="2" charset="0"/>
            </a:endParaRPr>
          </a:p>
          <a:p>
            <a:pPr algn="ctr"/>
            <a:r>
              <a:rPr lang="en-GB" sz="2000">
                <a:latin typeface="Roboto Light" panose="02000000000000000000" pitchFamily="2" charset="0"/>
                <a:ea typeface="Roboto Light" panose="02000000000000000000" pitchFamily="2" charset="0"/>
              </a:rPr>
              <a:t>But…</a:t>
            </a:r>
          </a:p>
          <a:p>
            <a:pPr algn="ctr"/>
            <a:r>
              <a:rPr lang="en-GB" sz="2000">
                <a:latin typeface="Roboto Light" panose="02000000000000000000" pitchFamily="2" charset="0"/>
                <a:ea typeface="Roboto Light" panose="02000000000000000000" pitchFamily="2" charset="0"/>
              </a:rPr>
              <a:t>Value opportunities arising</a:t>
            </a:r>
          </a:p>
          <a:p>
            <a:pPr algn="ctr"/>
            <a:r>
              <a:rPr lang="en-GB" sz="2000">
                <a:latin typeface="Roboto Light" panose="02000000000000000000" pitchFamily="2" charset="0"/>
                <a:ea typeface="Roboto Light" panose="02000000000000000000" pitchFamily="2" charset="0"/>
              </a:rPr>
              <a:t>The purpose of physical retail is clear</a:t>
            </a:r>
          </a:p>
          <a:p>
            <a:pPr algn="ctr"/>
            <a:r>
              <a:rPr lang="en-GB" sz="2000">
                <a:latin typeface="Roboto Light" panose="02000000000000000000" pitchFamily="2" charset="0"/>
                <a:ea typeface="Roboto Light" panose="02000000000000000000" pitchFamily="2" charset="0"/>
              </a:rPr>
              <a:t>Experience driven</a:t>
            </a:r>
          </a:p>
          <a:p>
            <a:pPr algn="ctr"/>
            <a:endParaRPr lang="en-GB" sz="2000">
              <a:latin typeface="Roboto Light" panose="02000000000000000000" pitchFamily="2" charset="0"/>
              <a:ea typeface="Roboto Light" panose="02000000000000000000" pitchFamily="2" charset="0"/>
            </a:endParaRPr>
          </a:p>
        </p:txBody>
      </p:sp>
      <p:sp>
        <p:nvSpPr>
          <p:cNvPr id="11" name="Rectangle 10">
            <a:extLst>
              <a:ext uri="{FF2B5EF4-FFF2-40B4-BE49-F238E27FC236}">
                <a16:creationId xmlns:a16="http://schemas.microsoft.com/office/drawing/2014/main" id="{949E2F52-CA7D-4261-A81C-F9B1ECF9ECCF}"/>
              </a:ext>
            </a:extLst>
          </p:cNvPr>
          <p:cNvSpPr/>
          <p:nvPr/>
        </p:nvSpPr>
        <p:spPr>
          <a:xfrm>
            <a:off x="9132000" y="0"/>
            <a:ext cx="30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a:latin typeface="Roboto Light" panose="02000000000000000000" pitchFamily="2" charset="0"/>
              <a:ea typeface="Roboto Light" panose="02000000000000000000" pitchFamily="2" charset="0"/>
            </a:endParaRPr>
          </a:p>
          <a:p>
            <a:pPr algn="ctr"/>
            <a:endParaRPr lang="en-US" sz="3200" b="1">
              <a:latin typeface="Roboto Light" panose="02000000000000000000" pitchFamily="2" charset="0"/>
              <a:ea typeface="Roboto Light" panose="02000000000000000000" pitchFamily="2" charset="0"/>
            </a:endParaRPr>
          </a:p>
          <a:p>
            <a:pPr algn="ctr"/>
            <a:endParaRPr lang="en-US" sz="3200" b="1">
              <a:latin typeface="Roboto Light" panose="02000000000000000000" pitchFamily="2" charset="0"/>
              <a:ea typeface="Roboto Light" panose="02000000000000000000" pitchFamily="2" charset="0"/>
            </a:endParaRPr>
          </a:p>
          <a:p>
            <a:pPr algn="ctr"/>
            <a:r>
              <a:rPr lang="en-US" sz="3200" b="1">
                <a:latin typeface="Roboto Light" panose="02000000000000000000" pitchFamily="2" charset="0"/>
                <a:ea typeface="Roboto Light" panose="02000000000000000000" pitchFamily="2" charset="0"/>
              </a:rPr>
              <a:t>Residential</a:t>
            </a:r>
          </a:p>
          <a:p>
            <a:pPr algn="ctr"/>
            <a:endParaRPr lang="en-US" sz="2400">
              <a:latin typeface="Roboto Light" panose="02000000000000000000" pitchFamily="2" charset="0"/>
              <a:ea typeface="Roboto Light" panose="02000000000000000000" pitchFamily="2" charset="0"/>
            </a:endParaRPr>
          </a:p>
          <a:p>
            <a:pPr algn="ctr"/>
            <a:r>
              <a:rPr lang="en-GB" sz="2000">
                <a:latin typeface="Roboto Light" panose="02000000000000000000" pitchFamily="2" charset="0"/>
                <a:ea typeface="Roboto Light" panose="02000000000000000000" pitchFamily="2" charset="0"/>
              </a:rPr>
              <a:t>Largest sector in 2021</a:t>
            </a:r>
          </a:p>
          <a:p>
            <a:pPr algn="ctr"/>
            <a:r>
              <a:rPr lang="en-GB" sz="2000">
                <a:latin typeface="Roboto Light" panose="02000000000000000000" pitchFamily="2" charset="0"/>
                <a:ea typeface="Roboto Light" panose="02000000000000000000" pitchFamily="2" charset="0"/>
              </a:rPr>
              <a:t>Favourable supply-demand dynamics</a:t>
            </a:r>
          </a:p>
          <a:p>
            <a:pPr algn="ctr"/>
            <a:endParaRPr lang="en-GB" sz="2000">
              <a:latin typeface="Roboto Light" panose="02000000000000000000" pitchFamily="2" charset="0"/>
              <a:ea typeface="Roboto Light" panose="02000000000000000000" pitchFamily="2" charset="0"/>
            </a:endParaRPr>
          </a:p>
          <a:p>
            <a:pPr algn="ctr"/>
            <a:r>
              <a:rPr lang="en-GB" sz="2000">
                <a:latin typeface="Roboto Light" panose="02000000000000000000" pitchFamily="2" charset="0"/>
                <a:ea typeface="Roboto Light" panose="02000000000000000000" pitchFamily="2" charset="0"/>
              </a:rPr>
              <a:t>But…</a:t>
            </a:r>
          </a:p>
          <a:p>
            <a:pPr algn="ctr"/>
            <a:r>
              <a:rPr lang="en-GB" sz="2000">
                <a:latin typeface="Roboto Light" panose="02000000000000000000" pitchFamily="2" charset="0"/>
                <a:ea typeface="Roboto Light" panose="02000000000000000000" pitchFamily="2" charset="0"/>
              </a:rPr>
              <a:t>There are concerns around housing affordability</a:t>
            </a:r>
          </a:p>
        </p:txBody>
      </p:sp>
    </p:spTree>
    <p:extLst>
      <p:ext uri="{BB962C8B-B14F-4D97-AF65-F5344CB8AC3E}">
        <p14:creationId xmlns:p14="http://schemas.microsoft.com/office/powerpoint/2010/main" val="125079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48862E-F0FC-4CF7-88F1-0AF9BFA9D21E}"/>
              </a:ext>
            </a:extLst>
          </p:cNvPr>
          <p:cNvSpPr/>
          <p:nvPr/>
        </p:nvSpPr>
        <p:spPr>
          <a:xfrm>
            <a:off x="-1" y="0"/>
            <a:ext cx="431933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Roboto Light" panose="02000000000000000000" pitchFamily="2" charset="0"/>
                <a:ea typeface="Roboto Light" panose="02000000000000000000" pitchFamily="2" charset="0"/>
              </a:rPr>
              <a:t>Beyond the mainstream</a:t>
            </a:r>
          </a:p>
          <a:p>
            <a:pPr algn="ctr"/>
            <a:endParaRPr lang="en-US" sz="2000" b="1">
              <a:latin typeface="Roboto Light" panose="02000000000000000000" pitchFamily="2" charset="0"/>
              <a:ea typeface="Roboto Light" panose="02000000000000000000" pitchFamily="2" charset="0"/>
            </a:endParaRPr>
          </a:p>
          <a:p>
            <a:pPr algn="ctr"/>
            <a:r>
              <a:rPr lang="en-US" sz="2000">
                <a:latin typeface="Roboto Light" panose="02000000000000000000" pitchFamily="2" charset="0"/>
                <a:ea typeface="Roboto Light" panose="02000000000000000000" pitchFamily="2" charset="0"/>
              </a:rPr>
              <a:t>Alternative sectors are gaining popularity as part of a fundamental shift into more operational and service-based real estate</a:t>
            </a:r>
          </a:p>
          <a:p>
            <a:pPr algn="ctr"/>
            <a:endParaRPr lang="en-US" sz="2000">
              <a:latin typeface="Roboto Light" panose="02000000000000000000" pitchFamily="2" charset="0"/>
              <a:ea typeface="Roboto Light" panose="02000000000000000000" pitchFamily="2" charset="0"/>
            </a:endParaRPr>
          </a:p>
        </p:txBody>
      </p:sp>
      <p:sp>
        <p:nvSpPr>
          <p:cNvPr id="13" name="TextBox 12">
            <a:extLst>
              <a:ext uri="{FF2B5EF4-FFF2-40B4-BE49-F238E27FC236}">
                <a16:creationId xmlns:a16="http://schemas.microsoft.com/office/drawing/2014/main" id="{1257CFDE-5E4D-4DD8-9709-11163E5CD778}"/>
              </a:ext>
            </a:extLst>
          </p:cNvPr>
          <p:cNvSpPr txBox="1"/>
          <p:nvPr/>
        </p:nvSpPr>
        <p:spPr>
          <a:xfrm>
            <a:off x="5060178" y="997999"/>
            <a:ext cx="6526079" cy="1938992"/>
          </a:xfrm>
          <a:prstGeom prst="rect">
            <a:avLst/>
          </a:prstGeom>
          <a:noFill/>
        </p:spPr>
        <p:txBody>
          <a:bodyPr wrap="square" rtlCol="0">
            <a:spAutoFit/>
          </a:bodyPr>
          <a:lstStyle/>
          <a:p>
            <a:r>
              <a:rPr lang="en-US" sz="2400">
                <a:solidFill>
                  <a:srgbClr val="632773"/>
                </a:solidFill>
                <a:latin typeface="Roboto Light" panose="02000000000000000000" pitchFamily="2" charset="0"/>
                <a:ea typeface="Roboto Light" panose="02000000000000000000" pitchFamily="2" charset="0"/>
                <a:cs typeface="Arial" panose="020B0604020202020204" pitchFamily="34" charset="0"/>
              </a:rPr>
              <a:t>The industry is buying into the new generation, new economy sectors where the underlying business growth is coming from digitization, wellness or healthcare, because those are just </a:t>
            </a:r>
          </a:p>
          <a:p>
            <a:r>
              <a:rPr lang="en-US" sz="2400">
                <a:solidFill>
                  <a:srgbClr val="632773"/>
                </a:solidFill>
                <a:latin typeface="Roboto Light" panose="02000000000000000000" pitchFamily="2" charset="0"/>
                <a:ea typeface="Roboto Light" panose="02000000000000000000" pitchFamily="2" charset="0"/>
                <a:cs typeface="Arial" panose="020B0604020202020204" pitchFamily="34" charset="0"/>
              </a:rPr>
              <a:t>tenants that are growing</a:t>
            </a:r>
            <a:endParaRPr lang="en-US" sz="2400">
              <a:solidFill>
                <a:srgbClr val="70A416"/>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4" name="Rechteck 5">
            <a:extLst>
              <a:ext uri="{FF2B5EF4-FFF2-40B4-BE49-F238E27FC236}">
                <a16:creationId xmlns:a16="http://schemas.microsoft.com/office/drawing/2014/main" id="{354746D6-9A84-4878-A46D-B8CD71F79663}"/>
              </a:ext>
            </a:extLst>
          </p:cNvPr>
          <p:cNvSpPr/>
          <p:nvPr/>
        </p:nvSpPr>
        <p:spPr>
          <a:xfrm>
            <a:off x="4826406" y="869756"/>
            <a:ext cx="286694" cy="615425"/>
          </a:xfrm>
          <a:prstGeom prst="rect">
            <a:avLst/>
          </a:prstGeom>
          <a:noFill/>
          <a:ln w="12700">
            <a:noFill/>
          </a:ln>
        </p:spPr>
        <p:txBody>
          <a:bodyPr wrap="square" lIns="0" tIns="0" rIns="0" bIns="0">
            <a:spAutoFit/>
          </a:bodyPr>
          <a:lstStyle/>
          <a:p>
            <a:pPr>
              <a:spcAft>
                <a:spcPts val="800"/>
              </a:spcAft>
            </a:pPr>
            <a:r>
              <a:rPr lang="en-GB" sz="3999" b="1" i="1">
                <a:solidFill>
                  <a:srgbClr val="632773"/>
                </a:solidFill>
                <a:latin typeface="+mj-lt"/>
              </a:rPr>
              <a:t>“</a:t>
            </a:r>
            <a:endParaRPr lang="en-US" sz="3999" b="1" i="1">
              <a:solidFill>
                <a:srgbClr val="632773"/>
              </a:solidFill>
              <a:latin typeface="+mj-lt"/>
            </a:endParaRPr>
          </a:p>
        </p:txBody>
      </p:sp>
      <p:sp>
        <p:nvSpPr>
          <p:cNvPr id="15" name="Rechteck 5">
            <a:extLst>
              <a:ext uri="{FF2B5EF4-FFF2-40B4-BE49-F238E27FC236}">
                <a16:creationId xmlns:a16="http://schemas.microsoft.com/office/drawing/2014/main" id="{4CFC2868-4CEF-4BF4-A0C5-633B841A2666}"/>
              </a:ext>
            </a:extLst>
          </p:cNvPr>
          <p:cNvSpPr/>
          <p:nvPr/>
        </p:nvSpPr>
        <p:spPr>
          <a:xfrm rot="10800000">
            <a:off x="8504494" y="2449809"/>
            <a:ext cx="260960" cy="615425"/>
          </a:xfrm>
          <a:prstGeom prst="rect">
            <a:avLst/>
          </a:prstGeom>
          <a:noFill/>
          <a:ln w="12700">
            <a:noFill/>
          </a:ln>
        </p:spPr>
        <p:txBody>
          <a:bodyPr wrap="square" lIns="0" tIns="0" rIns="0" bIns="0">
            <a:spAutoFit/>
          </a:bodyPr>
          <a:lstStyle/>
          <a:p>
            <a:pPr>
              <a:spcAft>
                <a:spcPts val="800"/>
              </a:spcAft>
            </a:pPr>
            <a:r>
              <a:rPr lang="en-GB" sz="3999" b="1" i="1">
                <a:solidFill>
                  <a:srgbClr val="632773"/>
                </a:solidFill>
                <a:latin typeface="+mj-lt"/>
              </a:rPr>
              <a:t>“</a:t>
            </a:r>
            <a:endParaRPr lang="en-US" sz="3999" b="1" i="1">
              <a:solidFill>
                <a:srgbClr val="632773"/>
              </a:solidFill>
              <a:latin typeface="+mj-lt"/>
            </a:endParaRPr>
          </a:p>
        </p:txBody>
      </p:sp>
      <p:sp>
        <p:nvSpPr>
          <p:cNvPr id="16" name="TextBox 15">
            <a:extLst>
              <a:ext uri="{FF2B5EF4-FFF2-40B4-BE49-F238E27FC236}">
                <a16:creationId xmlns:a16="http://schemas.microsoft.com/office/drawing/2014/main" id="{646BB99B-34CD-440F-B5C1-244A0ECEE691}"/>
              </a:ext>
            </a:extLst>
          </p:cNvPr>
          <p:cNvSpPr txBox="1"/>
          <p:nvPr/>
        </p:nvSpPr>
        <p:spPr>
          <a:xfrm>
            <a:off x="5060178" y="3429000"/>
            <a:ext cx="6526079" cy="1938992"/>
          </a:xfrm>
          <a:prstGeom prst="rect">
            <a:avLst/>
          </a:prstGeom>
          <a:noFill/>
        </p:spPr>
        <p:txBody>
          <a:bodyPr wrap="square" rtlCol="0">
            <a:spAutoFit/>
          </a:bodyPr>
          <a:lstStyle/>
          <a:p>
            <a:r>
              <a:rPr lang="en-US" sz="2400">
                <a:solidFill>
                  <a:srgbClr val="632773"/>
                </a:solidFill>
                <a:latin typeface="Roboto Light" panose="02000000000000000000" pitchFamily="2" charset="0"/>
                <a:ea typeface="Roboto Light" panose="02000000000000000000" pitchFamily="2" charset="0"/>
                <a:cs typeface="Arial" panose="020B0604020202020204" pitchFamily="34" charset="0"/>
              </a:rPr>
              <a:t>Anything where you can add a service component can be quite helpful in terms of an inflationary environment because you can increase the price of your service, or you have the optionality to do it</a:t>
            </a:r>
            <a:endParaRPr lang="en-US" sz="2400">
              <a:solidFill>
                <a:srgbClr val="70A416"/>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7" name="Rechteck 5">
            <a:extLst>
              <a:ext uri="{FF2B5EF4-FFF2-40B4-BE49-F238E27FC236}">
                <a16:creationId xmlns:a16="http://schemas.microsoft.com/office/drawing/2014/main" id="{038DA559-A201-4B9A-B247-C20BFE94D0C8}"/>
              </a:ext>
            </a:extLst>
          </p:cNvPr>
          <p:cNvSpPr/>
          <p:nvPr/>
        </p:nvSpPr>
        <p:spPr>
          <a:xfrm>
            <a:off x="4826406" y="3300757"/>
            <a:ext cx="286694" cy="615425"/>
          </a:xfrm>
          <a:prstGeom prst="rect">
            <a:avLst/>
          </a:prstGeom>
          <a:noFill/>
          <a:ln w="12700">
            <a:noFill/>
          </a:ln>
        </p:spPr>
        <p:txBody>
          <a:bodyPr wrap="square" lIns="0" tIns="0" rIns="0" bIns="0">
            <a:spAutoFit/>
          </a:bodyPr>
          <a:lstStyle/>
          <a:p>
            <a:pPr>
              <a:spcAft>
                <a:spcPts val="800"/>
              </a:spcAft>
            </a:pPr>
            <a:r>
              <a:rPr lang="en-GB" sz="3999" b="1" i="1">
                <a:solidFill>
                  <a:srgbClr val="632773"/>
                </a:solidFill>
                <a:latin typeface="+mj-lt"/>
              </a:rPr>
              <a:t>“</a:t>
            </a:r>
            <a:endParaRPr lang="en-US" sz="3999" b="1" i="1">
              <a:solidFill>
                <a:srgbClr val="632773"/>
              </a:solidFill>
              <a:latin typeface="+mj-lt"/>
            </a:endParaRPr>
          </a:p>
        </p:txBody>
      </p:sp>
      <p:sp>
        <p:nvSpPr>
          <p:cNvPr id="18" name="Rechteck 5">
            <a:extLst>
              <a:ext uri="{FF2B5EF4-FFF2-40B4-BE49-F238E27FC236}">
                <a16:creationId xmlns:a16="http://schemas.microsoft.com/office/drawing/2014/main" id="{9D81AD53-F2E7-4E92-906F-93E261B9F88E}"/>
              </a:ext>
            </a:extLst>
          </p:cNvPr>
          <p:cNvSpPr/>
          <p:nvPr/>
        </p:nvSpPr>
        <p:spPr>
          <a:xfrm rot="10800000">
            <a:off x="8054101" y="4880810"/>
            <a:ext cx="260960" cy="615425"/>
          </a:xfrm>
          <a:prstGeom prst="rect">
            <a:avLst/>
          </a:prstGeom>
          <a:noFill/>
          <a:ln w="12700">
            <a:noFill/>
          </a:ln>
        </p:spPr>
        <p:txBody>
          <a:bodyPr wrap="square" lIns="0" tIns="0" rIns="0" bIns="0">
            <a:spAutoFit/>
          </a:bodyPr>
          <a:lstStyle/>
          <a:p>
            <a:pPr>
              <a:spcAft>
                <a:spcPts val="800"/>
              </a:spcAft>
            </a:pPr>
            <a:r>
              <a:rPr lang="en-GB" sz="3999" b="1" i="1">
                <a:solidFill>
                  <a:srgbClr val="632773"/>
                </a:solidFill>
                <a:latin typeface="+mj-lt"/>
              </a:rPr>
              <a:t>“</a:t>
            </a:r>
            <a:endParaRPr lang="en-US" sz="3999" b="1" i="1">
              <a:solidFill>
                <a:srgbClr val="632773"/>
              </a:solidFill>
              <a:latin typeface="+mj-lt"/>
            </a:endParaRPr>
          </a:p>
        </p:txBody>
      </p:sp>
    </p:spTree>
    <p:extLst>
      <p:ext uri="{BB962C8B-B14F-4D97-AF65-F5344CB8AC3E}">
        <p14:creationId xmlns:p14="http://schemas.microsoft.com/office/powerpoint/2010/main" val="131738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48862E-F0FC-4CF7-88F1-0AF9BFA9D21E}"/>
              </a:ext>
            </a:extLst>
          </p:cNvPr>
          <p:cNvSpPr/>
          <p:nvPr/>
        </p:nvSpPr>
        <p:spPr>
          <a:xfrm>
            <a:off x="-1" y="0"/>
            <a:ext cx="431933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Roboto Light" panose="02000000000000000000" pitchFamily="2" charset="0"/>
                <a:ea typeface="Roboto Light" panose="02000000000000000000" pitchFamily="2" charset="0"/>
              </a:rPr>
              <a:t>Repurposing is gathering pace</a:t>
            </a:r>
          </a:p>
          <a:p>
            <a:pPr algn="ctr"/>
            <a:endParaRPr lang="en-US" sz="2000" b="1">
              <a:latin typeface="Roboto Light" panose="02000000000000000000" pitchFamily="2" charset="0"/>
              <a:ea typeface="Roboto Light" panose="02000000000000000000" pitchFamily="2" charset="0"/>
            </a:endParaRPr>
          </a:p>
          <a:p>
            <a:pPr algn="ctr"/>
            <a:r>
              <a:rPr lang="en-US" sz="2000">
                <a:latin typeface="Roboto Light" panose="02000000000000000000" pitchFamily="2" charset="0"/>
                <a:ea typeface="Roboto Light" panose="02000000000000000000" pitchFamily="2" charset="0"/>
              </a:rPr>
              <a:t>In Europe, 52% of respondents increased the number of assets they repurposed last the previous</a:t>
            </a:r>
          </a:p>
          <a:p>
            <a:pPr algn="ctr"/>
            <a:endParaRPr lang="en-US" sz="2000">
              <a:latin typeface="Roboto Light" panose="02000000000000000000" pitchFamily="2" charset="0"/>
              <a:ea typeface="Roboto Light" panose="02000000000000000000" pitchFamily="2" charset="0"/>
            </a:endParaRPr>
          </a:p>
        </p:txBody>
      </p:sp>
      <p:pic>
        <p:nvPicPr>
          <p:cNvPr id="7" name="Content Placeholder 14" descr="Diagram&#10;&#10;Description automatically generated with low confidence">
            <a:extLst>
              <a:ext uri="{FF2B5EF4-FFF2-40B4-BE49-F238E27FC236}">
                <a16:creationId xmlns:a16="http://schemas.microsoft.com/office/drawing/2014/main" id="{6098B9FF-21F9-40A6-9A9F-45CF3692CD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1124" y="1586019"/>
            <a:ext cx="7480455" cy="4816642"/>
          </a:xfrm>
          <a:prstGeom prst="rect">
            <a:avLst/>
          </a:prstGeom>
        </p:spPr>
      </p:pic>
      <p:sp>
        <p:nvSpPr>
          <p:cNvPr id="8" name="TextBox 7">
            <a:extLst>
              <a:ext uri="{FF2B5EF4-FFF2-40B4-BE49-F238E27FC236}">
                <a16:creationId xmlns:a16="http://schemas.microsoft.com/office/drawing/2014/main" id="{CCA1FFB4-DE3E-421E-9335-B4FD27EE7CE9}"/>
              </a:ext>
            </a:extLst>
          </p:cNvPr>
          <p:cNvSpPr txBox="1"/>
          <p:nvPr/>
        </p:nvSpPr>
        <p:spPr>
          <a:xfrm>
            <a:off x="4651675" y="1262853"/>
            <a:ext cx="7540325" cy="830997"/>
          </a:xfrm>
          <a:prstGeom prst="rect">
            <a:avLst/>
          </a:prstGeom>
          <a:noFill/>
        </p:spPr>
        <p:txBody>
          <a:bodyPr wrap="square" rtlCol="0">
            <a:spAutoFit/>
          </a:bodyPr>
          <a:lstStyle/>
          <a:p>
            <a:r>
              <a:rPr lang="en-GB" sz="2400" b="1">
                <a:latin typeface="Roboto Light" panose="02000000000000000000" pitchFamily="2" charset="0"/>
                <a:ea typeface="Roboto Light" panose="02000000000000000000" pitchFamily="2" charset="0"/>
                <a:cs typeface="Arial" panose="020B0604020202020204" pitchFamily="34" charset="0"/>
              </a:rPr>
              <a:t>The most common building type repurposed last year</a:t>
            </a:r>
            <a:endParaRPr lang="en-GB" sz="2400" b="1">
              <a:solidFill>
                <a:srgbClr val="FF0000"/>
              </a:solidFill>
              <a:latin typeface="Roboto Light" panose="02000000000000000000" pitchFamily="2" charset="0"/>
              <a:ea typeface="Roboto Light" panose="02000000000000000000" pitchFamily="2" charset="0"/>
              <a:cs typeface="Arial" panose="020B0604020202020204" pitchFamily="34" charset="0"/>
            </a:endParaRPr>
          </a:p>
          <a:p>
            <a:endParaRPr lang="en-US" sz="2400" b="1">
              <a:latin typeface="Roboto Light" panose="02000000000000000000" pitchFamily="2" charset="0"/>
              <a:ea typeface="Roboto Light"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13D9CCF5-907A-4403-A298-E76D78AB3973}"/>
              </a:ext>
            </a:extLst>
          </p:cNvPr>
          <p:cNvSpPr txBox="1"/>
          <p:nvPr/>
        </p:nvSpPr>
        <p:spPr>
          <a:xfrm>
            <a:off x="4651674" y="1724518"/>
            <a:ext cx="5904035" cy="369332"/>
          </a:xfrm>
          <a:prstGeom prst="rect">
            <a:avLst/>
          </a:prstGeom>
          <a:solidFill>
            <a:schemeClr val="bg1"/>
          </a:solidFill>
        </p:spPr>
        <p:txBody>
          <a:bodyPr wrap="square" rtlCol="0">
            <a:spAutoFit/>
          </a:bodyPr>
          <a:lstStyle/>
          <a:p>
            <a:r>
              <a:rPr lang="en-GB">
                <a:latin typeface="Roboto Light" panose="02000000000000000000" pitchFamily="2" charset="0"/>
                <a:ea typeface="Roboto Light" panose="02000000000000000000" pitchFamily="2" charset="0"/>
                <a:cs typeface="Arial" panose="020B0604020202020204" pitchFamily="34" charset="0"/>
              </a:rPr>
              <a:t>From retail to…</a:t>
            </a:r>
            <a:endParaRPr lang="en-GB">
              <a:solidFill>
                <a:srgbClr val="FF0000"/>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D90B6984-4979-46B0-A5A9-A2F0F8A356D0}"/>
              </a:ext>
            </a:extLst>
          </p:cNvPr>
          <p:cNvSpPr txBox="1"/>
          <p:nvPr/>
        </p:nvSpPr>
        <p:spPr>
          <a:xfrm>
            <a:off x="4651674" y="4029740"/>
            <a:ext cx="5904035" cy="369332"/>
          </a:xfrm>
          <a:prstGeom prst="rect">
            <a:avLst/>
          </a:prstGeom>
          <a:solidFill>
            <a:schemeClr val="bg1"/>
          </a:solidFill>
        </p:spPr>
        <p:txBody>
          <a:bodyPr wrap="square" rtlCol="0">
            <a:spAutoFit/>
          </a:bodyPr>
          <a:lstStyle/>
          <a:p>
            <a:r>
              <a:rPr lang="en-GB">
                <a:latin typeface="Roboto Light" panose="02000000000000000000" pitchFamily="2" charset="0"/>
                <a:ea typeface="Roboto Light" panose="02000000000000000000" pitchFamily="2" charset="0"/>
                <a:cs typeface="Arial" panose="020B0604020202020204" pitchFamily="34" charset="0"/>
              </a:rPr>
              <a:t>From office to…</a:t>
            </a:r>
            <a:endParaRPr lang="en-GB">
              <a:solidFill>
                <a:srgbClr val="FF0000"/>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1" name="TextBox 10">
            <a:extLst>
              <a:ext uri="{FF2B5EF4-FFF2-40B4-BE49-F238E27FC236}">
                <a16:creationId xmlns:a16="http://schemas.microsoft.com/office/drawing/2014/main" id="{5EC37C26-DEB1-415A-97EB-C59DE37FDC05}"/>
              </a:ext>
            </a:extLst>
          </p:cNvPr>
          <p:cNvSpPr txBox="1"/>
          <p:nvPr/>
        </p:nvSpPr>
        <p:spPr>
          <a:xfrm>
            <a:off x="5172263" y="3590283"/>
            <a:ext cx="6859315" cy="369332"/>
          </a:xfrm>
          <a:prstGeom prst="rect">
            <a:avLst/>
          </a:prstGeom>
          <a:solidFill>
            <a:schemeClr val="bg1"/>
          </a:solidFill>
        </p:spPr>
        <p:txBody>
          <a:bodyPr wrap="square" rtlCol="0">
            <a:spAutoFit/>
          </a:bodyPr>
          <a:lstStyle/>
          <a:p>
            <a:r>
              <a:rPr lang="en-GB">
                <a:latin typeface="Roboto Light" panose="02000000000000000000" pitchFamily="2" charset="0"/>
                <a:ea typeface="Roboto Light" panose="02000000000000000000" pitchFamily="2" charset="0"/>
                <a:cs typeface="Arial" panose="020B0604020202020204" pitchFamily="34" charset="0"/>
              </a:rPr>
              <a:t>Mixed use      Residential       Offices        Logistics         Leisure</a:t>
            </a:r>
            <a:endParaRPr lang="en-GB">
              <a:solidFill>
                <a:srgbClr val="FF0000"/>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C9F667CC-FD0A-4158-A75E-17A2B9D27BCF}"/>
              </a:ext>
            </a:extLst>
          </p:cNvPr>
          <p:cNvSpPr txBox="1"/>
          <p:nvPr/>
        </p:nvSpPr>
        <p:spPr>
          <a:xfrm>
            <a:off x="5172263" y="6024483"/>
            <a:ext cx="6859315" cy="369332"/>
          </a:xfrm>
          <a:prstGeom prst="rect">
            <a:avLst/>
          </a:prstGeom>
          <a:solidFill>
            <a:schemeClr val="bg1"/>
          </a:solidFill>
        </p:spPr>
        <p:txBody>
          <a:bodyPr wrap="square" rtlCol="0">
            <a:spAutoFit/>
          </a:bodyPr>
          <a:lstStyle/>
          <a:p>
            <a:r>
              <a:rPr lang="en-GB">
                <a:latin typeface="Roboto Light" panose="02000000000000000000" pitchFamily="2" charset="0"/>
                <a:ea typeface="Roboto Light" panose="02000000000000000000" pitchFamily="2" charset="0"/>
                <a:cs typeface="Arial" panose="020B0604020202020204" pitchFamily="34" charset="0"/>
              </a:rPr>
              <a:t>Residential     Mixed use         Leisure</a:t>
            </a:r>
            <a:endParaRPr lang="en-GB">
              <a:solidFill>
                <a:srgbClr val="FF0000"/>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3" name="Footer Placeholder 4">
            <a:extLst>
              <a:ext uri="{FF2B5EF4-FFF2-40B4-BE49-F238E27FC236}">
                <a16:creationId xmlns:a16="http://schemas.microsoft.com/office/drawing/2014/main" id="{DAD02C73-A980-48A1-B15C-F65981965BC8}"/>
              </a:ext>
            </a:extLst>
          </p:cNvPr>
          <p:cNvSpPr txBox="1">
            <a:spLocks/>
          </p:cNvSpPr>
          <p:nvPr/>
        </p:nvSpPr>
        <p:spPr>
          <a:xfrm>
            <a:off x="4919578" y="6478475"/>
            <a:ext cx="7112000" cy="152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a:latin typeface="Roboto Light" panose="02000000000000000000" pitchFamily="2" charset="0"/>
                <a:ea typeface="Roboto Light" panose="02000000000000000000" pitchFamily="2" charset="0"/>
              </a:rPr>
              <a:t>Source: Emerging Trends in Real Estate Europe 2022</a:t>
            </a:r>
          </a:p>
        </p:txBody>
      </p:sp>
    </p:spTree>
    <p:extLst>
      <p:ext uri="{BB962C8B-B14F-4D97-AF65-F5344CB8AC3E}">
        <p14:creationId xmlns:p14="http://schemas.microsoft.com/office/powerpoint/2010/main" val="2429475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LI">
      <a:dk1>
        <a:srgbClr val="000000"/>
      </a:dk1>
      <a:lt1>
        <a:srgbClr val="FFFFFF"/>
      </a:lt1>
      <a:dk2>
        <a:srgbClr val="B2B6BB"/>
      </a:dk2>
      <a:lt2>
        <a:srgbClr val="7C7A7A"/>
      </a:lt2>
      <a:accent1>
        <a:srgbClr val="77A02D"/>
      </a:accent1>
      <a:accent2>
        <a:srgbClr val="C0D29F"/>
      </a:accent2>
      <a:accent3>
        <a:srgbClr val="5791C4"/>
      </a:accent3>
      <a:accent4>
        <a:srgbClr val="BD1920"/>
      </a:accent4>
      <a:accent5>
        <a:srgbClr val="7B7415"/>
      </a:accent5>
      <a:accent6>
        <a:srgbClr val="F2B012"/>
      </a:accent6>
      <a:hlink>
        <a:srgbClr val="333232"/>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dirty="0" smtClean="0">
            <a:solidFill>
              <a:schemeClr val="bg2"/>
            </a:solidFill>
            <a:latin typeface="Roboto Light" charset="0"/>
            <a:ea typeface="Roboto Light" charset="0"/>
            <a:cs typeface="Roboto Light" charset="0"/>
          </a:defRPr>
        </a:defPPr>
      </a:lstStyle>
    </a:txDef>
  </a:objectDefaults>
  <a:extraClrSchemeLst/>
  <a:custClrLst>
    <a:custClr name="ULI Dark Grey">
      <a:srgbClr val="414B56"/>
    </a:custClr>
    <a:custClr name="ULI Medium Grey">
      <a:srgbClr val="616A74"/>
    </a:custClr>
    <a:custClr name="ULI Light Grey">
      <a:srgbClr val="868F98"/>
    </a:custClr>
    <a:custClr name="ULI Lightest Grey">
      <a:srgbClr val="A8ADB4"/>
    </a:custClr>
    <a:custClr name="ULI Green">
      <a:srgbClr val="77A02D"/>
    </a:custClr>
    <a:custClr name="ULI Light Green">
      <a:srgbClr val="C0D29F"/>
    </a:custClr>
    <a:custClr name="Accent Blue">
      <a:srgbClr val="5791C4"/>
    </a:custClr>
    <a:custClr name="Accent Red">
      <a:srgbClr val="BD1920"/>
    </a:custClr>
    <a:custClr name="Accent Olive">
      <a:srgbClr val="7B7415"/>
    </a:custClr>
    <a:custClr name="Accent Yellow">
      <a:srgbClr val="F2B01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PPTOE">
      <a:dk1>
        <a:srgbClr val="000000"/>
      </a:dk1>
      <a:lt1>
        <a:sysClr val="window" lastClr="FFFFFF"/>
      </a:lt1>
      <a:dk2>
        <a:srgbClr val="003469"/>
      </a:dk2>
      <a:lt2>
        <a:srgbClr val="ADE0F2"/>
      </a:lt2>
      <a:accent1>
        <a:srgbClr val="003469"/>
      </a:accent1>
      <a:accent2>
        <a:srgbClr val="ADE0F2"/>
      </a:accent2>
      <a:accent3>
        <a:srgbClr val="D1A21E"/>
      </a:accent3>
      <a:accent4>
        <a:srgbClr val="6E91A0"/>
      </a:accent4>
      <a:accent5>
        <a:srgbClr val="7B7C77"/>
      </a:accent5>
      <a:accent6>
        <a:srgbClr val="F1EFED"/>
      </a:accent6>
      <a:hlink>
        <a:srgbClr val="6E91A0"/>
      </a:hlink>
      <a:folHlink>
        <a:srgbClr val="7B7C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spcBef>
            <a:spcPts val="600"/>
          </a:spcBef>
          <a:defRPr sz="2400" b="1" dirty="0" smtClean="0">
            <a:solidFill>
              <a:srgbClr val="17375E"/>
            </a:solidFill>
            <a:latin typeface="Helvetica"/>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4d819d6b-262d-44d4-8367-33997ba00cc3" xsi:nil="true"/>
    <lcf76f155ced4ddcb4097134ff3c332f xmlns="1642f400-443b-4dd8-8126-0acc911ed6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3D7D505940AD43BFB8D893982D3B52" ma:contentTypeVersion="18" ma:contentTypeDescription="Create a new document." ma:contentTypeScope="" ma:versionID="f85194fb95f5dc26ff2cd9bd3ccd7a24">
  <xsd:schema xmlns:xsd="http://www.w3.org/2001/XMLSchema" xmlns:xs="http://www.w3.org/2001/XMLSchema" xmlns:p="http://schemas.microsoft.com/office/2006/metadata/properties" xmlns:ns1="http://schemas.microsoft.com/sharepoint/v3" xmlns:ns2="49823209-ef6b-42c0-9b7c-8f5e5e1561e5" xmlns:ns3="1642f400-443b-4dd8-8126-0acc911ed68d" xmlns:ns4="4d819d6b-262d-44d4-8367-33997ba00cc3" targetNamespace="http://schemas.microsoft.com/office/2006/metadata/properties" ma:root="true" ma:fieldsID="e82df5b60c19b4fb413f5bfa1068a245" ns1:_="" ns2:_="" ns3:_="" ns4:_="">
    <xsd:import namespace="http://schemas.microsoft.com/sharepoint/v3"/>
    <xsd:import namespace="49823209-ef6b-42c0-9b7c-8f5e5e1561e5"/>
    <xsd:import namespace="1642f400-443b-4dd8-8126-0acc911ed68d"/>
    <xsd:import namespace="4d819d6b-262d-44d4-8367-33997ba00cc3"/>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823209-ef6b-42c0-9b7c-8f5e5e1561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2f400-443b-4dd8-8126-0acc911ed68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44f5b13-403a-4dd3-b9ce-b7b6c8a660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819d6b-262d-44d4-8367-33997ba00c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69cb09aa-3a33-4900-b66a-f8d0b2aa51a0}" ma:internalName="TaxCatchAll" ma:showField="CatchAllData" ma:web="4d819d6b-262d-44d4-8367-33997ba00c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483FDE-109E-49D7-8FBD-2F90D0A3980C}">
  <ds:schemaRefs>
    <ds:schemaRef ds:uri="1642f400-443b-4dd8-8126-0acc911ed68d"/>
    <ds:schemaRef ds:uri="49823209-ef6b-42c0-9b7c-8f5e5e1561e5"/>
    <ds:schemaRef ds:uri="4d819d6b-262d-44d4-8367-33997ba00c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5A3782-E027-43AE-A8C4-07B92370C3EE}">
  <ds:schemaRefs>
    <ds:schemaRef ds:uri="http://schemas.microsoft.com/sharepoint/v3/contenttype/forms"/>
  </ds:schemaRefs>
</ds:datastoreItem>
</file>

<file path=customXml/itemProps3.xml><?xml version="1.0" encoding="utf-8"?>
<ds:datastoreItem xmlns:ds="http://schemas.openxmlformats.org/officeDocument/2006/customXml" ds:itemID="{2FA920FC-F3BD-4045-B78E-3DA46CD53A83}">
  <ds:schemaRefs>
    <ds:schemaRef ds:uri="1642f400-443b-4dd8-8126-0acc911ed68d"/>
    <ds:schemaRef ds:uri="49823209-ef6b-42c0-9b7c-8f5e5e1561e5"/>
    <ds:schemaRef ds:uri="4d819d6b-262d-44d4-8367-33997ba00c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2495</Words>
  <Application>Microsoft Office PowerPoint</Application>
  <PresentationFormat>Widescreen</PresentationFormat>
  <Paragraphs>242</Paragraphs>
  <Slides>15</Slides>
  <Notes>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Arial</vt:lpstr>
      <vt:lpstr>Calibri</vt:lpstr>
      <vt:lpstr>Calibri Light</vt:lpstr>
      <vt:lpstr>HelveticaNeue-Bold</vt:lpstr>
      <vt:lpstr>HelveticaNeueLTPro-Roman</vt:lpstr>
      <vt:lpstr>Roboto</vt:lpstr>
      <vt:lpstr>Roboto Light</vt:lpstr>
      <vt:lpstr>Roboto Regular</vt:lpstr>
      <vt:lpstr>Segoe UI</vt:lpstr>
      <vt:lpstr>Symbol</vt:lpstr>
      <vt:lpstr>Wingdings</vt:lpstr>
      <vt:lpstr>Office Theme</vt:lpstr>
      <vt:lpstr>1_Office Theme</vt:lpstr>
      <vt:lpstr>6_Office Theme</vt:lpstr>
      <vt:lpstr>PowerPoint Presentation</vt:lpstr>
      <vt:lpstr>PowerPoint Presentation</vt:lpstr>
      <vt:lpstr>PowerPoint Presentation</vt:lpstr>
      <vt:lpstr>Setting the scene</vt:lpstr>
      <vt:lpstr>The immediate challenge: Russia’s invasion of Ukraine</vt:lpstr>
      <vt:lpstr>Inflationary pressure</vt:lpstr>
      <vt:lpstr>PowerPoint Presentation</vt:lpstr>
      <vt:lpstr>PowerPoint Presentation</vt:lpstr>
      <vt:lpstr>PowerPoint Presentation</vt:lpstr>
      <vt:lpstr>PowerPoint Presentation</vt:lpstr>
      <vt:lpstr>PowerPoint Presentation</vt:lpstr>
      <vt:lpstr>Emerging Trends® in Real Estate Global Outlook 2022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Amandine Deshayes</dc:creator>
  <cp:lastModifiedBy>Jessica Tres</cp:lastModifiedBy>
  <cp:revision>1</cp:revision>
  <dcterms:created xsi:type="dcterms:W3CDTF">2021-04-26T11:44:54Z</dcterms:created>
  <dcterms:modified xsi:type="dcterms:W3CDTF">2022-03-23T12:35:31Z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0x010100993D7D505940AD43BFB8D893982D3B52</vt:lpwstr>
  </property>
  <property fmtid="{D5CDD505-2E9C-101B-9397-08002B2CF9AE}" pid="3" name="MediaServiceImageTags">
    <vt:lpwstr/>
  </property>
</Properties>
</file>